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3.xml" ContentType="application/vnd.openxmlformats-officedocument.theme+xml"/>
  <Override PartName="/ppt/tags/tag1.xml" ContentType="application/vnd.openxmlformats-officedocument.presentationml.tags+xml"/>
  <Override PartName="/ppt/theme/theme1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1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50" r:id="rId7"/>
    <p:sldMasterId id="2147483663" r:id="rId8"/>
    <p:sldMasterId id="2147483656" r:id="rId9"/>
    <p:sldMasterId id="2147483678" r:id="rId10"/>
    <p:sldMasterId id="2147483676" r:id="rId11"/>
    <p:sldMasterId id="2147483661" r:id="rId12"/>
    <p:sldMasterId id="2147483652" r:id="rId13"/>
    <p:sldMasterId id="2147483665" r:id="rId14"/>
    <p:sldMasterId id="2147483654" r:id="rId15"/>
    <p:sldMasterId id="2147483659" r:id="rId16"/>
    <p:sldMasterId id="2147483791" r:id="rId17"/>
    <p:sldMasterId id="2147483880" r:id="rId18"/>
  </p:sldMasterIdLst>
  <p:notesMasterIdLst>
    <p:notesMasterId r:id="rId35"/>
  </p:notesMasterIdLst>
  <p:handoutMasterIdLst>
    <p:handoutMasterId r:id="rId36"/>
  </p:handoutMasterIdLst>
  <p:sldIdLst>
    <p:sldId id="256" r:id="rId19"/>
    <p:sldId id="306" r:id="rId20"/>
    <p:sldId id="270" r:id="rId21"/>
    <p:sldId id="282" r:id="rId22"/>
    <p:sldId id="299" r:id="rId23"/>
    <p:sldId id="283" r:id="rId24"/>
    <p:sldId id="284" r:id="rId25"/>
    <p:sldId id="301" r:id="rId26"/>
    <p:sldId id="302" r:id="rId27"/>
    <p:sldId id="291" r:id="rId28"/>
    <p:sldId id="303" r:id="rId29"/>
    <p:sldId id="308" r:id="rId30"/>
    <p:sldId id="264" r:id="rId31"/>
    <p:sldId id="307" r:id="rId32"/>
    <p:sldId id="304"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Davidson" initials="AD" lastIdx="4" clrIdx="0">
    <p:extLst>
      <p:ext uri="{19B8F6BF-5375-455C-9EA6-DF929625EA0E}">
        <p15:presenceInfo xmlns:p15="http://schemas.microsoft.com/office/powerpoint/2012/main" userId="S::Andrea.Davidson@hs2.org.uk::702ccd45-86cd-4f3e-a97e-94a41b9c62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390"/>
    <a:srgbClr val="DCEFF6"/>
    <a:srgbClr val="1E4950"/>
    <a:srgbClr val="1D3673"/>
    <a:srgbClr val="23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92245" autoAdjust="0"/>
  </p:normalViewPr>
  <p:slideViewPr>
    <p:cSldViewPr>
      <p:cViewPr varScale="1">
        <p:scale>
          <a:sx n="101" d="100"/>
          <a:sy n="101" d="100"/>
        </p:scale>
        <p:origin x="972" y="11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8.xml"/><Relationship Id="rId39" Type="http://schemas.openxmlformats.org/officeDocument/2006/relationships/viewProps" Target="viewProps.xml"/><Relationship Id="rId21" Type="http://schemas.openxmlformats.org/officeDocument/2006/relationships/slide" Target="slides/slide3.xml"/><Relationship Id="rId34" Type="http://schemas.openxmlformats.org/officeDocument/2006/relationships/slide" Target="slides/slide16.xml"/><Relationship Id="rId42" Type="http://schemas.microsoft.com/office/2016/11/relationships/changesInfo" Target="changesInfos/changesInfo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handoutMaster" Target="handoutMasters/handoutMaster1.xml"/><Relationship Id="rId10" Type="http://schemas.openxmlformats.org/officeDocument/2006/relationships/slideMaster" Target="slideMasters/slideMaster5.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notesMaster" Target="notesMasters/notesMaster1.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Jones" userId="be7e8de6-6746-4464-82d0-7f07c1604dc2" providerId="ADAL" clId="{980F05FA-707F-4155-821D-F080106C3C03}"/>
    <pc:docChg chg="modSld">
      <pc:chgData name="Danny Jones" userId="be7e8de6-6746-4464-82d0-7f07c1604dc2" providerId="ADAL" clId="{980F05FA-707F-4155-821D-F080106C3C03}" dt="2021-11-24T12:15:03.082" v="0"/>
      <pc:docMkLst>
        <pc:docMk/>
      </pc:docMkLst>
      <pc:sldChg chg="modSp mod">
        <pc:chgData name="Danny Jones" userId="be7e8de6-6746-4464-82d0-7f07c1604dc2" providerId="ADAL" clId="{980F05FA-707F-4155-821D-F080106C3C03}" dt="2021-11-24T12:15:03.082" v="0"/>
        <pc:sldMkLst>
          <pc:docMk/>
          <pc:sldMk cId="4178852154" sldId="262"/>
        </pc:sldMkLst>
        <pc:spChg chg="mod">
          <ac:chgData name="Danny Jones" userId="be7e8de6-6746-4464-82d0-7f07c1604dc2" providerId="ADAL" clId="{980F05FA-707F-4155-821D-F080106C3C03}" dt="2021-11-24T12:15:03.082" v="0"/>
          <ac:spMkLst>
            <pc:docMk/>
            <pc:sldMk cId="4178852154" sldId="262"/>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C899B-694C-4DEA-8AF3-C8D6337F6364}" type="doc">
      <dgm:prSet loTypeId="urn:microsoft.com/office/officeart/2005/8/layout/orgChart1" loCatId="hierarchy" qsTypeId="urn:microsoft.com/office/officeart/2005/8/quickstyle/simple3" qsCatId="simple" csTypeId="urn:microsoft.com/office/officeart/2005/8/colors/accent0_1" csCatId="mainScheme" phldr="1"/>
      <dgm:spPr/>
      <dgm:t>
        <a:bodyPr/>
        <a:lstStyle/>
        <a:p>
          <a:endParaRPr lang="en-GB"/>
        </a:p>
      </dgm:t>
    </dgm:pt>
    <dgm:pt modelId="{04A41CA1-CB0A-4799-A932-0F6BEFBAA490}">
      <dgm:prSet phldrT="[Text]" custT="1"/>
      <dgm:spPr>
        <a:solidFill>
          <a:schemeClr val="accent3">
            <a:lumMod val="40000"/>
            <a:lumOff val="60000"/>
          </a:schemeClr>
        </a:solidFill>
        <a:ln w="3175">
          <a:solidFill>
            <a:schemeClr val="tx1"/>
          </a:solidFill>
        </a:ln>
      </dgm:spPr>
      <dgm:t>
        <a:bodyPr/>
        <a:lstStyle/>
        <a:p>
          <a:r>
            <a:rPr lang="en-GB" sz="1400" b="1" dirty="0">
              <a:latin typeface="Arial" panose="020B0604020202020204" pitchFamily="34" charset="0"/>
              <a:cs typeface="Arial" panose="020B0604020202020204" pitchFamily="34" charset="0"/>
            </a:rPr>
            <a:t>Diesel</a:t>
          </a:r>
        </a:p>
      </dgm:t>
    </dgm:pt>
    <dgm:pt modelId="{88115E7A-11FF-41DC-A83D-B3AC7AA8F1ED}" type="parTrans" cxnId="{E9F952AE-1F97-4DF8-8921-D817035A4A7D}">
      <dgm:prSet/>
      <dgm:spPr/>
      <dgm:t>
        <a:bodyPr/>
        <a:lstStyle/>
        <a:p>
          <a:endParaRPr lang="en-GB" sz="1400" b="1">
            <a:latin typeface="Arial" panose="020B0604020202020204" pitchFamily="34" charset="0"/>
            <a:cs typeface="Arial" panose="020B0604020202020204" pitchFamily="34" charset="0"/>
          </a:endParaRPr>
        </a:p>
      </dgm:t>
    </dgm:pt>
    <dgm:pt modelId="{90CAC8B9-D1A8-4614-B5B6-8FB9D8041EA1}" type="sibTrans" cxnId="{E9F952AE-1F97-4DF8-8921-D817035A4A7D}">
      <dgm:prSet/>
      <dgm:spPr/>
      <dgm:t>
        <a:bodyPr/>
        <a:lstStyle/>
        <a:p>
          <a:endParaRPr lang="en-GB" sz="1400" b="1">
            <a:latin typeface="Arial" panose="020B0604020202020204" pitchFamily="34" charset="0"/>
            <a:cs typeface="Arial" panose="020B0604020202020204" pitchFamily="34" charset="0"/>
          </a:endParaRPr>
        </a:p>
      </dgm:t>
    </dgm:pt>
    <dgm:pt modelId="{E6543067-C4A5-45A4-A239-D0D25F05FC85}" type="asst">
      <dgm:prSet phldrT="[Text]" custT="1"/>
      <dgm:spPr>
        <a:solidFill>
          <a:schemeClr val="accent1">
            <a:lumMod val="20000"/>
            <a:lumOff val="80000"/>
          </a:schemeClr>
        </a:solidFill>
        <a:ln w="3175">
          <a:solidFill>
            <a:schemeClr val="tx1"/>
          </a:solidFill>
        </a:ln>
      </dgm:spPr>
      <dgm:t>
        <a:bodyPr/>
        <a:lstStyle/>
        <a:p>
          <a:r>
            <a:rPr lang="en-GB" sz="1400" b="1" dirty="0">
              <a:latin typeface="Arial" panose="020B0604020202020204" pitchFamily="34" charset="0"/>
              <a:cs typeface="Arial" panose="020B0604020202020204" pitchFamily="34" charset="0"/>
            </a:rPr>
            <a:t>Efficiency Solutions</a:t>
          </a:r>
        </a:p>
      </dgm:t>
    </dgm:pt>
    <dgm:pt modelId="{99208975-DE6E-48E9-B1AF-67B3DBDB5F27}" type="parTrans" cxnId="{041C9A05-5035-406D-9890-BB869BCA9854}">
      <dgm:prSet/>
      <dgm:spPr/>
      <dgm:t>
        <a:bodyPr/>
        <a:lstStyle/>
        <a:p>
          <a:endParaRPr lang="en-GB" sz="1400" b="1">
            <a:latin typeface="Arial" panose="020B0604020202020204" pitchFamily="34" charset="0"/>
            <a:cs typeface="Arial" panose="020B0604020202020204" pitchFamily="34" charset="0"/>
          </a:endParaRPr>
        </a:p>
      </dgm:t>
    </dgm:pt>
    <dgm:pt modelId="{D548F476-122C-4984-BC23-E3D1C8A193EE}" type="sibTrans" cxnId="{041C9A05-5035-406D-9890-BB869BCA9854}">
      <dgm:prSet/>
      <dgm:spPr/>
      <dgm:t>
        <a:bodyPr/>
        <a:lstStyle/>
        <a:p>
          <a:endParaRPr lang="en-GB" sz="1400" b="1">
            <a:latin typeface="Arial" panose="020B0604020202020204" pitchFamily="34" charset="0"/>
            <a:cs typeface="Arial" panose="020B0604020202020204" pitchFamily="34" charset="0"/>
          </a:endParaRPr>
        </a:p>
      </dgm:t>
    </dgm:pt>
    <dgm:pt modelId="{2F852AC6-D245-49DD-A28F-79E74E5D6E1C}">
      <dgm:prSet phldrT="[Text]" custT="1"/>
      <dgm:spPr>
        <a:solidFill>
          <a:schemeClr val="tx2">
            <a:lumMod val="20000"/>
            <a:lumOff val="80000"/>
          </a:schemeClr>
        </a:solidFill>
        <a:ln w="3175">
          <a:solidFill>
            <a:schemeClr val="tx1"/>
          </a:solidFill>
        </a:ln>
      </dgm:spPr>
      <dgm:t>
        <a:bodyPr/>
        <a:lstStyle/>
        <a:p>
          <a:r>
            <a:rPr lang="en-GB" sz="1400" b="1" dirty="0">
              <a:latin typeface="Arial" panose="020B0604020202020204" pitchFamily="34" charset="0"/>
              <a:cs typeface="Arial" panose="020B0604020202020204" pitchFamily="34" charset="0"/>
            </a:rPr>
            <a:t>Hydrogen</a:t>
          </a:r>
        </a:p>
      </dgm:t>
    </dgm:pt>
    <dgm:pt modelId="{0FE60CC8-73B6-44AD-8508-88855D5AE32C}" type="parTrans" cxnId="{B9DF31D5-87B9-4A60-8181-15659920A4D4}">
      <dgm:prSet/>
      <dgm:spPr/>
      <dgm:t>
        <a:bodyPr/>
        <a:lstStyle/>
        <a:p>
          <a:endParaRPr lang="en-GB" sz="1400" b="1">
            <a:latin typeface="Arial" panose="020B0604020202020204" pitchFamily="34" charset="0"/>
            <a:cs typeface="Arial" panose="020B0604020202020204" pitchFamily="34" charset="0"/>
          </a:endParaRPr>
        </a:p>
      </dgm:t>
    </dgm:pt>
    <dgm:pt modelId="{83BAD92E-DD1B-40C9-9389-9E608E54ED66}" type="sibTrans" cxnId="{B9DF31D5-87B9-4A60-8181-15659920A4D4}">
      <dgm:prSet/>
      <dgm:spPr/>
      <dgm:t>
        <a:bodyPr/>
        <a:lstStyle/>
        <a:p>
          <a:endParaRPr lang="en-GB" sz="1400" b="1">
            <a:latin typeface="Arial" panose="020B0604020202020204" pitchFamily="34" charset="0"/>
            <a:cs typeface="Arial" panose="020B0604020202020204" pitchFamily="34" charset="0"/>
          </a:endParaRPr>
        </a:p>
      </dgm:t>
    </dgm:pt>
    <dgm:pt modelId="{3C9351AE-DF48-4A8A-BDE9-EF2B65AC7392}">
      <dgm:prSet phldrT="[Text]" custT="1"/>
      <dgm:spPr>
        <a:solidFill>
          <a:schemeClr val="tx2">
            <a:lumMod val="20000"/>
            <a:lumOff val="80000"/>
          </a:schemeClr>
        </a:solidFill>
        <a:ln w="3175">
          <a:solidFill>
            <a:schemeClr val="tx1"/>
          </a:solidFill>
        </a:ln>
      </dgm:spPr>
      <dgm:t>
        <a:bodyPr/>
        <a:lstStyle/>
        <a:p>
          <a:r>
            <a:rPr lang="en-GB" sz="1400" b="1" dirty="0">
              <a:latin typeface="Arial" panose="020B0604020202020204" pitchFamily="34" charset="0"/>
              <a:cs typeface="Arial" panose="020B0604020202020204" pitchFamily="34" charset="0"/>
            </a:rPr>
            <a:t>Electric</a:t>
          </a:r>
        </a:p>
      </dgm:t>
    </dgm:pt>
    <dgm:pt modelId="{0891B4AC-EB9E-46FA-BBA6-27FB8BE17894}" type="parTrans" cxnId="{68B60568-CBC0-41AC-9C51-1771ACC187F0}">
      <dgm:prSet/>
      <dgm:spPr/>
      <dgm:t>
        <a:bodyPr/>
        <a:lstStyle/>
        <a:p>
          <a:endParaRPr lang="en-GB" sz="1400" b="1">
            <a:latin typeface="Arial" panose="020B0604020202020204" pitchFamily="34" charset="0"/>
            <a:cs typeface="Arial" panose="020B0604020202020204" pitchFamily="34" charset="0"/>
          </a:endParaRPr>
        </a:p>
      </dgm:t>
    </dgm:pt>
    <dgm:pt modelId="{ADC5D8FE-5624-4762-85C9-DD2DBB93A879}" type="sibTrans" cxnId="{68B60568-CBC0-41AC-9C51-1771ACC187F0}">
      <dgm:prSet/>
      <dgm:spPr/>
      <dgm:t>
        <a:bodyPr/>
        <a:lstStyle/>
        <a:p>
          <a:endParaRPr lang="en-GB" sz="1400" b="1">
            <a:latin typeface="Arial" panose="020B0604020202020204" pitchFamily="34" charset="0"/>
            <a:cs typeface="Arial" panose="020B0604020202020204" pitchFamily="34" charset="0"/>
          </a:endParaRPr>
        </a:p>
      </dgm:t>
    </dgm:pt>
    <dgm:pt modelId="{1BBCF3BA-8DCB-4C41-8F1B-AB59C0B57D5B}" type="asst">
      <dgm:prSet phldrT="[Text]" custT="1"/>
      <dgm:spPr>
        <a:noFill/>
        <a:ln>
          <a:noFill/>
        </a:ln>
      </dgm:spPr>
      <dgm:t>
        <a:bodyPr/>
        <a:lstStyle/>
        <a:p>
          <a:endParaRPr lang="en-GB" sz="1400" b="1" dirty="0">
            <a:latin typeface="Arial" panose="020B0604020202020204" pitchFamily="34" charset="0"/>
            <a:cs typeface="Arial" panose="020B0604020202020204" pitchFamily="34" charset="0"/>
          </a:endParaRPr>
        </a:p>
      </dgm:t>
    </dgm:pt>
    <dgm:pt modelId="{457C4B43-B855-40B7-AAAF-3EB3365A9225}" type="parTrans" cxnId="{25D52FD2-D7CC-4FA3-80E6-C66FC35DB128}">
      <dgm:prSet/>
      <dgm:spPr>
        <a:ln>
          <a:noFill/>
        </a:ln>
      </dgm:spPr>
      <dgm:t>
        <a:bodyPr/>
        <a:lstStyle/>
        <a:p>
          <a:endParaRPr lang="en-GB" sz="1400" b="1">
            <a:latin typeface="Arial" panose="020B0604020202020204" pitchFamily="34" charset="0"/>
            <a:cs typeface="Arial" panose="020B0604020202020204" pitchFamily="34" charset="0"/>
          </a:endParaRPr>
        </a:p>
      </dgm:t>
    </dgm:pt>
    <dgm:pt modelId="{6A64B675-664C-46C4-8014-06A2B6ABAF6B}" type="sibTrans" cxnId="{25D52FD2-D7CC-4FA3-80E6-C66FC35DB128}">
      <dgm:prSet/>
      <dgm:spPr/>
      <dgm:t>
        <a:bodyPr/>
        <a:lstStyle/>
        <a:p>
          <a:endParaRPr lang="en-GB" sz="1400" b="1">
            <a:latin typeface="Arial" panose="020B0604020202020204" pitchFamily="34" charset="0"/>
            <a:cs typeface="Arial" panose="020B0604020202020204" pitchFamily="34" charset="0"/>
          </a:endParaRPr>
        </a:p>
      </dgm:t>
    </dgm:pt>
    <dgm:pt modelId="{248F2970-B3BE-45B1-A612-34F5CA93749F}" type="asst">
      <dgm:prSet phldrT="[Text]" custT="1"/>
      <dgm:spPr>
        <a:noFill/>
        <a:ln>
          <a:noFill/>
        </a:ln>
      </dgm:spPr>
      <dgm:t>
        <a:bodyPr/>
        <a:lstStyle/>
        <a:p>
          <a:endParaRPr lang="en-GB" sz="1400" b="1" dirty="0">
            <a:latin typeface="Arial" panose="020B0604020202020204" pitchFamily="34" charset="0"/>
            <a:cs typeface="Arial" panose="020B0604020202020204" pitchFamily="34" charset="0"/>
          </a:endParaRPr>
        </a:p>
      </dgm:t>
    </dgm:pt>
    <dgm:pt modelId="{2AD95465-2FCD-4A91-BA57-6E55567DBA3D}" type="parTrans" cxnId="{A1316F63-5F0C-4365-80FB-230B2EE37801}">
      <dgm:prSet/>
      <dgm:spPr>
        <a:ln>
          <a:noFill/>
        </a:ln>
      </dgm:spPr>
      <dgm:t>
        <a:bodyPr/>
        <a:lstStyle/>
        <a:p>
          <a:endParaRPr lang="en-GB" sz="1400" b="1">
            <a:latin typeface="Arial" panose="020B0604020202020204" pitchFamily="34" charset="0"/>
            <a:cs typeface="Arial" panose="020B0604020202020204" pitchFamily="34" charset="0"/>
          </a:endParaRPr>
        </a:p>
      </dgm:t>
    </dgm:pt>
    <dgm:pt modelId="{3F75D914-B36E-45CD-AD3C-41993FD6AC9D}" type="sibTrans" cxnId="{A1316F63-5F0C-4365-80FB-230B2EE37801}">
      <dgm:prSet/>
      <dgm:spPr/>
      <dgm:t>
        <a:bodyPr/>
        <a:lstStyle/>
        <a:p>
          <a:endParaRPr lang="en-GB" sz="1400" b="1">
            <a:latin typeface="Arial" panose="020B0604020202020204" pitchFamily="34" charset="0"/>
            <a:cs typeface="Arial" panose="020B0604020202020204" pitchFamily="34" charset="0"/>
          </a:endParaRPr>
        </a:p>
      </dgm:t>
    </dgm:pt>
    <dgm:pt modelId="{A369A1AC-969F-4DBB-8FA2-5FFCC6CDF906}" type="asst">
      <dgm:prSet phldrT="[Text]" custT="1"/>
      <dgm:spPr>
        <a:solidFill>
          <a:schemeClr val="accent1">
            <a:lumMod val="20000"/>
            <a:lumOff val="80000"/>
          </a:schemeClr>
        </a:solidFill>
        <a:ln w="3175">
          <a:solidFill>
            <a:schemeClr val="tx1"/>
          </a:solidFill>
        </a:ln>
      </dgm:spPr>
      <dgm:t>
        <a:bodyPr/>
        <a:lstStyle/>
        <a:p>
          <a:r>
            <a:rPr lang="en-GB" sz="1400" b="1" dirty="0">
              <a:latin typeface="Arial" panose="020B0604020202020204" pitchFamily="34" charset="0"/>
              <a:cs typeface="Arial" panose="020B0604020202020204" pitchFamily="34" charset="0"/>
            </a:rPr>
            <a:t>Hybrid Solutions</a:t>
          </a:r>
        </a:p>
      </dgm:t>
    </dgm:pt>
    <dgm:pt modelId="{3DB26034-2A00-4BFE-8A17-F5E285C1ACDB}" type="parTrans" cxnId="{08163CF7-6349-479C-9782-52573C2DFE74}">
      <dgm:prSet/>
      <dgm:spPr>
        <a:ln>
          <a:solidFill>
            <a:schemeClr val="tx1"/>
          </a:solidFill>
        </a:ln>
      </dgm:spPr>
      <dgm:t>
        <a:bodyPr/>
        <a:lstStyle/>
        <a:p>
          <a:endParaRPr lang="en-GB" sz="1400" b="1">
            <a:latin typeface="Arial" panose="020B0604020202020204" pitchFamily="34" charset="0"/>
            <a:cs typeface="Arial" panose="020B0604020202020204" pitchFamily="34" charset="0"/>
          </a:endParaRPr>
        </a:p>
      </dgm:t>
    </dgm:pt>
    <dgm:pt modelId="{EC820203-5AFF-4959-A01F-E16C91305708}" type="sibTrans" cxnId="{08163CF7-6349-479C-9782-52573C2DFE74}">
      <dgm:prSet/>
      <dgm:spPr/>
      <dgm:t>
        <a:bodyPr/>
        <a:lstStyle/>
        <a:p>
          <a:endParaRPr lang="en-GB" sz="1400" b="1">
            <a:latin typeface="Arial" panose="020B0604020202020204" pitchFamily="34" charset="0"/>
            <a:cs typeface="Arial" panose="020B0604020202020204" pitchFamily="34" charset="0"/>
          </a:endParaRPr>
        </a:p>
      </dgm:t>
    </dgm:pt>
    <dgm:pt modelId="{887875CD-3DDE-4F3A-A014-D9D4449DC71D}" type="asst">
      <dgm:prSet phldrT="[Text]" custT="1"/>
      <dgm:spPr>
        <a:noFill/>
        <a:ln>
          <a:noFill/>
        </a:ln>
      </dgm:spPr>
      <dgm:t>
        <a:bodyPr/>
        <a:lstStyle/>
        <a:p>
          <a:endParaRPr lang="en-GB" sz="1400" b="1" dirty="0">
            <a:latin typeface="Arial" panose="020B0604020202020204" pitchFamily="34" charset="0"/>
            <a:cs typeface="Arial" panose="020B0604020202020204" pitchFamily="34" charset="0"/>
          </a:endParaRPr>
        </a:p>
      </dgm:t>
    </dgm:pt>
    <dgm:pt modelId="{97FD355E-58E7-4B8E-8633-0A9C589296F9}" type="sibTrans" cxnId="{D400CEB0-F0A1-4C1E-9277-EC77D57C897B}">
      <dgm:prSet/>
      <dgm:spPr/>
      <dgm:t>
        <a:bodyPr/>
        <a:lstStyle/>
        <a:p>
          <a:endParaRPr lang="en-GB" sz="1400" b="1">
            <a:latin typeface="Arial" panose="020B0604020202020204" pitchFamily="34" charset="0"/>
            <a:cs typeface="Arial" panose="020B0604020202020204" pitchFamily="34" charset="0"/>
          </a:endParaRPr>
        </a:p>
      </dgm:t>
    </dgm:pt>
    <dgm:pt modelId="{1245A774-620C-4D51-84F2-C5D11A0716C9}" type="parTrans" cxnId="{D400CEB0-F0A1-4C1E-9277-EC77D57C897B}">
      <dgm:prSet/>
      <dgm:spPr>
        <a:ln>
          <a:noFill/>
        </a:ln>
      </dgm:spPr>
      <dgm:t>
        <a:bodyPr/>
        <a:lstStyle/>
        <a:p>
          <a:endParaRPr lang="en-GB" sz="1400" b="1">
            <a:latin typeface="Arial" panose="020B0604020202020204" pitchFamily="34" charset="0"/>
            <a:cs typeface="Arial" panose="020B0604020202020204" pitchFamily="34" charset="0"/>
          </a:endParaRPr>
        </a:p>
      </dgm:t>
    </dgm:pt>
    <dgm:pt modelId="{A2D5D304-EE75-449E-89AF-3B94E2D0BC8E}" type="asst">
      <dgm:prSet phldrT="[Text]" custT="1"/>
      <dgm:spPr>
        <a:noFill/>
        <a:ln>
          <a:noFill/>
        </a:ln>
      </dgm:spPr>
      <dgm:t>
        <a:bodyPr/>
        <a:lstStyle/>
        <a:p>
          <a:endParaRPr lang="en-GB" sz="1400" b="1" dirty="0">
            <a:latin typeface="Arial" panose="020B0604020202020204" pitchFamily="34" charset="0"/>
            <a:cs typeface="Arial" panose="020B0604020202020204" pitchFamily="34" charset="0"/>
          </a:endParaRPr>
        </a:p>
      </dgm:t>
    </dgm:pt>
    <dgm:pt modelId="{66FA0146-2C40-43E2-AC7F-540E9C94C6E8}" type="sibTrans" cxnId="{BC1D1DE0-125D-4371-BE88-372B045846BF}">
      <dgm:prSet/>
      <dgm:spPr/>
      <dgm:t>
        <a:bodyPr/>
        <a:lstStyle/>
        <a:p>
          <a:endParaRPr lang="en-GB" sz="1400" b="1">
            <a:latin typeface="Arial" panose="020B0604020202020204" pitchFamily="34" charset="0"/>
            <a:cs typeface="Arial" panose="020B0604020202020204" pitchFamily="34" charset="0"/>
          </a:endParaRPr>
        </a:p>
      </dgm:t>
    </dgm:pt>
    <dgm:pt modelId="{5F34A312-9B0E-433E-A574-3355A67EDA1D}" type="parTrans" cxnId="{BC1D1DE0-125D-4371-BE88-372B045846BF}">
      <dgm:prSet/>
      <dgm:spPr>
        <a:ln>
          <a:noFill/>
        </a:ln>
      </dgm:spPr>
      <dgm:t>
        <a:bodyPr/>
        <a:lstStyle/>
        <a:p>
          <a:endParaRPr lang="en-GB" sz="1400" b="1">
            <a:latin typeface="Arial" panose="020B0604020202020204" pitchFamily="34" charset="0"/>
            <a:cs typeface="Arial" panose="020B0604020202020204" pitchFamily="34" charset="0"/>
          </a:endParaRPr>
        </a:p>
      </dgm:t>
    </dgm:pt>
    <dgm:pt modelId="{A565EEDF-927C-482F-9907-2CC4F018D7FB}" type="asst">
      <dgm:prSet phldrT="[Text]" custT="1"/>
      <dgm:spPr>
        <a:noFill/>
        <a:ln w="3175">
          <a:noFill/>
        </a:ln>
      </dgm:spPr>
      <dgm:t>
        <a:bodyPr/>
        <a:lstStyle/>
        <a:p>
          <a:endParaRPr lang="en-GB" sz="1400" b="1" dirty="0">
            <a:latin typeface="Arial" panose="020B0604020202020204" pitchFamily="34" charset="0"/>
            <a:cs typeface="Arial" panose="020B0604020202020204" pitchFamily="34" charset="0"/>
          </a:endParaRPr>
        </a:p>
      </dgm:t>
    </dgm:pt>
    <dgm:pt modelId="{2FE33DB9-59B7-4461-B18C-88D6A208CBC5}" type="parTrans" cxnId="{DF772E97-A788-49F7-8AED-4DE2B51238E0}">
      <dgm:prSet/>
      <dgm:spPr>
        <a:ln>
          <a:noFill/>
        </a:ln>
      </dgm:spPr>
      <dgm:t>
        <a:bodyPr/>
        <a:lstStyle/>
        <a:p>
          <a:endParaRPr lang="en-GB">
            <a:latin typeface="Arial" panose="020B0604020202020204" pitchFamily="34" charset="0"/>
            <a:cs typeface="Arial" panose="020B0604020202020204" pitchFamily="34" charset="0"/>
          </a:endParaRPr>
        </a:p>
      </dgm:t>
    </dgm:pt>
    <dgm:pt modelId="{E820F66A-13A4-4771-BB31-A6D0C7C7C490}" type="sibTrans" cxnId="{DF772E97-A788-49F7-8AED-4DE2B51238E0}">
      <dgm:prSet/>
      <dgm:spPr/>
      <dgm:t>
        <a:bodyPr/>
        <a:lstStyle/>
        <a:p>
          <a:endParaRPr lang="en-GB">
            <a:latin typeface="Arial" panose="020B0604020202020204" pitchFamily="34" charset="0"/>
            <a:cs typeface="Arial" panose="020B0604020202020204" pitchFamily="34" charset="0"/>
          </a:endParaRPr>
        </a:p>
      </dgm:t>
    </dgm:pt>
    <dgm:pt modelId="{FD131C5B-41F6-4B69-9715-3A660FDB6D78}" type="pres">
      <dgm:prSet presAssocID="{C3FC899B-694C-4DEA-8AF3-C8D6337F6364}" presName="hierChild1" presStyleCnt="0">
        <dgm:presLayoutVars>
          <dgm:orgChart val="1"/>
          <dgm:chPref val="1"/>
          <dgm:dir/>
          <dgm:animOne val="branch"/>
          <dgm:animLvl val="lvl"/>
          <dgm:resizeHandles/>
        </dgm:presLayoutVars>
      </dgm:prSet>
      <dgm:spPr/>
    </dgm:pt>
    <dgm:pt modelId="{2C57ACC8-513F-4561-B627-667B914D30F9}" type="pres">
      <dgm:prSet presAssocID="{04A41CA1-CB0A-4799-A932-0F6BEFBAA490}" presName="hierRoot1" presStyleCnt="0">
        <dgm:presLayoutVars>
          <dgm:hierBranch val="init"/>
        </dgm:presLayoutVars>
      </dgm:prSet>
      <dgm:spPr/>
    </dgm:pt>
    <dgm:pt modelId="{971D21AF-A398-4CB2-B3A5-7C3195140EE6}" type="pres">
      <dgm:prSet presAssocID="{04A41CA1-CB0A-4799-A932-0F6BEFBAA490}" presName="rootComposite1" presStyleCnt="0"/>
      <dgm:spPr/>
    </dgm:pt>
    <dgm:pt modelId="{769CB460-765F-403C-AB4B-7E6E69BD53A4}" type="pres">
      <dgm:prSet presAssocID="{04A41CA1-CB0A-4799-A932-0F6BEFBAA490}" presName="rootText1" presStyleLbl="node0" presStyleIdx="0" presStyleCnt="1">
        <dgm:presLayoutVars>
          <dgm:chPref val="3"/>
        </dgm:presLayoutVars>
      </dgm:prSet>
      <dgm:spPr/>
    </dgm:pt>
    <dgm:pt modelId="{9BECA2BA-A759-4BC9-9698-BED8A2F539DF}" type="pres">
      <dgm:prSet presAssocID="{04A41CA1-CB0A-4799-A932-0F6BEFBAA490}" presName="rootConnector1" presStyleLbl="node1" presStyleIdx="0" presStyleCnt="0"/>
      <dgm:spPr/>
    </dgm:pt>
    <dgm:pt modelId="{1EB5EE04-59D9-429F-A6D8-EB0BC25BA86E}" type="pres">
      <dgm:prSet presAssocID="{04A41CA1-CB0A-4799-A932-0F6BEFBAA490}" presName="hierChild2" presStyleCnt="0"/>
      <dgm:spPr/>
    </dgm:pt>
    <dgm:pt modelId="{DB00C422-2910-4716-946B-B7DC4215A4B2}" type="pres">
      <dgm:prSet presAssocID="{0FE60CC8-73B6-44AD-8508-88855D5AE32C}" presName="Name37" presStyleLbl="parChTrans1D2" presStyleIdx="0" presStyleCnt="9"/>
      <dgm:spPr/>
    </dgm:pt>
    <dgm:pt modelId="{1FB201DA-6764-4F83-8825-C47031D99167}" type="pres">
      <dgm:prSet presAssocID="{2F852AC6-D245-49DD-A28F-79E74E5D6E1C}" presName="hierRoot2" presStyleCnt="0">
        <dgm:presLayoutVars>
          <dgm:hierBranch val="init"/>
        </dgm:presLayoutVars>
      </dgm:prSet>
      <dgm:spPr/>
    </dgm:pt>
    <dgm:pt modelId="{89D74AFF-CBB1-4B39-B73D-E3F40CB734EA}" type="pres">
      <dgm:prSet presAssocID="{2F852AC6-D245-49DD-A28F-79E74E5D6E1C}" presName="rootComposite" presStyleCnt="0"/>
      <dgm:spPr/>
    </dgm:pt>
    <dgm:pt modelId="{B0ABAB61-A60E-4BF3-9910-00E2F029B3DC}" type="pres">
      <dgm:prSet presAssocID="{2F852AC6-D245-49DD-A28F-79E74E5D6E1C}" presName="rootText" presStyleLbl="node2" presStyleIdx="0" presStyleCnt="2">
        <dgm:presLayoutVars>
          <dgm:chPref val="3"/>
        </dgm:presLayoutVars>
      </dgm:prSet>
      <dgm:spPr/>
    </dgm:pt>
    <dgm:pt modelId="{B5BDE671-B73F-4E6A-BCA2-E6B0D9EA161C}" type="pres">
      <dgm:prSet presAssocID="{2F852AC6-D245-49DD-A28F-79E74E5D6E1C}" presName="rootConnector" presStyleLbl="node2" presStyleIdx="0" presStyleCnt="2"/>
      <dgm:spPr/>
    </dgm:pt>
    <dgm:pt modelId="{FD21BD2E-FB32-4C0F-B62B-B1637C8C397E}" type="pres">
      <dgm:prSet presAssocID="{2F852AC6-D245-49DD-A28F-79E74E5D6E1C}" presName="hierChild4" presStyleCnt="0"/>
      <dgm:spPr/>
    </dgm:pt>
    <dgm:pt modelId="{B6F23B3E-1D33-4ECF-89A9-9445A52FC028}" type="pres">
      <dgm:prSet presAssocID="{2F852AC6-D245-49DD-A28F-79E74E5D6E1C}" presName="hierChild5" presStyleCnt="0"/>
      <dgm:spPr/>
    </dgm:pt>
    <dgm:pt modelId="{BEE7E86E-D335-4B13-8920-2E8142621A7F}" type="pres">
      <dgm:prSet presAssocID="{0891B4AC-EB9E-46FA-BBA6-27FB8BE17894}" presName="Name37" presStyleLbl="parChTrans1D2" presStyleIdx="1" presStyleCnt="9"/>
      <dgm:spPr/>
    </dgm:pt>
    <dgm:pt modelId="{27A58DD0-5C99-40AF-930B-27DADD8D02B1}" type="pres">
      <dgm:prSet presAssocID="{3C9351AE-DF48-4A8A-BDE9-EF2B65AC7392}" presName="hierRoot2" presStyleCnt="0">
        <dgm:presLayoutVars>
          <dgm:hierBranch val="init"/>
        </dgm:presLayoutVars>
      </dgm:prSet>
      <dgm:spPr/>
    </dgm:pt>
    <dgm:pt modelId="{49D27527-1966-459B-838F-8A6AAA7F398B}" type="pres">
      <dgm:prSet presAssocID="{3C9351AE-DF48-4A8A-BDE9-EF2B65AC7392}" presName="rootComposite" presStyleCnt="0"/>
      <dgm:spPr/>
    </dgm:pt>
    <dgm:pt modelId="{5E4E4DD8-5434-4775-BF29-FEF5BF5142C5}" type="pres">
      <dgm:prSet presAssocID="{3C9351AE-DF48-4A8A-BDE9-EF2B65AC7392}" presName="rootText" presStyleLbl="node2" presStyleIdx="1" presStyleCnt="2">
        <dgm:presLayoutVars>
          <dgm:chPref val="3"/>
        </dgm:presLayoutVars>
      </dgm:prSet>
      <dgm:spPr/>
    </dgm:pt>
    <dgm:pt modelId="{24008B62-E433-4EE9-9735-C827E20131A4}" type="pres">
      <dgm:prSet presAssocID="{3C9351AE-DF48-4A8A-BDE9-EF2B65AC7392}" presName="rootConnector" presStyleLbl="node2" presStyleIdx="1" presStyleCnt="2"/>
      <dgm:spPr/>
    </dgm:pt>
    <dgm:pt modelId="{F45322A5-252C-4515-8A51-4B0C0683E6CE}" type="pres">
      <dgm:prSet presAssocID="{3C9351AE-DF48-4A8A-BDE9-EF2B65AC7392}" presName="hierChild4" presStyleCnt="0"/>
      <dgm:spPr/>
    </dgm:pt>
    <dgm:pt modelId="{252414CD-CE0A-4C5E-A9F8-ED2C20D0621E}" type="pres">
      <dgm:prSet presAssocID="{3C9351AE-DF48-4A8A-BDE9-EF2B65AC7392}" presName="hierChild5" presStyleCnt="0"/>
      <dgm:spPr/>
    </dgm:pt>
    <dgm:pt modelId="{0A11E461-311A-46D5-BC6F-E4EE0A83B753}" type="pres">
      <dgm:prSet presAssocID="{04A41CA1-CB0A-4799-A932-0F6BEFBAA490}" presName="hierChild3" presStyleCnt="0"/>
      <dgm:spPr/>
    </dgm:pt>
    <dgm:pt modelId="{719B14AE-0788-47BE-B233-BA9016583756}" type="pres">
      <dgm:prSet presAssocID="{2AD95465-2FCD-4A91-BA57-6E55567DBA3D}" presName="Name111" presStyleLbl="parChTrans1D2" presStyleIdx="2" presStyleCnt="9"/>
      <dgm:spPr/>
    </dgm:pt>
    <dgm:pt modelId="{77642C1B-0E64-4FC3-8472-231A87AFE2C7}" type="pres">
      <dgm:prSet presAssocID="{248F2970-B3BE-45B1-A612-34F5CA93749F}" presName="hierRoot3" presStyleCnt="0">
        <dgm:presLayoutVars>
          <dgm:hierBranch val="init"/>
        </dgm:presLayoutVars>
      </dgm:prSet>
      <dgm:spPr/>
    </dgm:pt>
    <dgm:pt modelId="{7A298421-4710-4C0B-BC5F-DDE6ACAE9C3F}" type="pres">
      <dgm:prSet presAssocID="{248F2970-B3BE-45B1-A612-34F5CA93749F}" presName="rootComposite3" presStyleCnt="0"/>
      <dgm:spPr/>
    </dgm:pt>
    <dgm:pt modelId="{57FB7663-59B4-4540-84AF-3C1374EF1D28}" type="pres">
      <dgm:prSet presAssocID="{248F2970-B3BE-45B1-A612-34F5CA93749F}" presName="rootText3" presStyleLbl="asst1" presStyleIdx="0" presStyleCnt="7" custScaleY="31577">
        <dgm:presLayoutVars>
          <dgm:chPref val="3"/>
        </dgm:presLayoutVars>
      </dgm:prSet>
      <dgm:spPr/>
    </dgm:pt>
    <dgm:pt modelId="{B2503ADD-6900-428C-A6BC-C2023CEA6707}" type="pres">
      <dgm:prSet presAssocID="{248F2970-B3BE-45B1-A612-34F5CA93749F}" presName="rootConnector3" presStyleLbl="asst1" presStyleIdx="0" presStyleCnt="7"/>
      <dgm:spPr/>
    </dgm:pt>
    <dgm:pt modelId="{22BED8A9-4316-46DB-AF73-157AFACAED1C}" type="pres">
      <dgm:prSet presAssocID="{248F2970-B3BE-45B1-A612-34F5CA93749F}" presName="hierChild6" presStyleCnt="0"/>
      <dgm:spPr/>
    </dgm:pt>
    <dgm:pt modelId="{1EED2A38-B15F-4F39-AE99-9CF1D0161DCC}" type="pres">
      <dgm:prSet presAssocID="{248F2970-B3BE-45B1-A612-34F5CA93749F}" presName="hierChild7" presStyleCnt="0"/>
      <dgm:spPr/>
    </dgm:pt>
    <dgm:pt modelId="{34A0F706-A97D-40D2-AF92-B5D6AF0D93AD}" type="pres">
      <dgm:prSet presAssocID="{1245A774-620C-4D51-84F2-C5D11A0716C9}" presName="Name111" presStyleLbl="parChTrans1D2" presStyleIdx="3" presStyleCnt="9"/>
      <dgm:spPr/>
    </dgm:pt>
    <dgm:pt modelId="{5F08BDB6-288D-41F6-8989-E06493154C33}" type="pres">
      <dgm:prSet presAssocID="{887875CD-3DDE-4F3A-A014-D9D4449DC71D}" presName="hierRoot3" presStyleCnt="0">
        <dgm:presLayoutVars>
          <dgm:hierBranch val="init"/>
        </dgm:presLayoutVars>
      </dgm:prSet>
      <dgm:spPr/>
    </dgm:pt>
    <dgm:pt modelId="{8D2CAB26-24C9-4D17-B2D4-2E37B1FA00EC}" type="pres">
      <dgm:prSet presAssocID="{887875CD-3DDE-4F3A-A014-D9D4449DC71D}" presName="rootComposite3" presStyleCnt="0"/>
      <dgm:spPr/>
    </dgm:pt>
    <dgm:pt modelId="{79B67389-5C65-448D-AFBC-01CF8051702B}" type="pres">
      <dgm:prSet presAssocID="{887875CD-3DDE-4F3A-A014-D9D4449DC71D}" presName="rootText3" presStyleLbl="asst1" presStyleIdx="1" presStyleCnt="7">
        <dgm:presLayoutVars>
          <dgm:chPref val="3"/>
        </dgm:presLayoutVars>
      </dgm:prSet>
      <dgm:spPr/>
    </dgm:pt>
    <dgm:pt modelId="{C28F2DE2-6649-4DD7-8BE9-2367A3EF1F08}" type="pres">
      <dgm:prSet presAssocID="{887875CD-3DDE-4F3A-A014-D9D4449DC71D}" presName="rootConnector3" presStyleLbl="asst1" presStyleIdx="1" presStyleCnt="7"/>
      <dgm:spPr/>
    </dgm:pt>
    <dgm:pt modelId="{83BE19A3-5478-46C0-8349-67A9A0A4C6F8}" type="pres">
      <dgm:prSet presAssocID="{887875CD-3DDE-4F3A-A014-D9D4449DC71D}" presName="hierChild6" presStyleCnt="0"/>
      <dgm:spPr/>
    </dgm:pt>
    <dgm:pt modelId="{257DB4C4-84E4-4B38-9720-4BFF5C7D7EFD}" type="pres">
      <dgm:prSet presAssocID="{887875CD-3DDE-4F3A-A014-D9D4449DC71D}" presName="hierChild7" presStyleCnt="0"/>
      <dgm:spPr/>
    </dgm:pt>
    <dgm:pt modelId="{A9A0FB9F-435F-47C3-B614-7889F09AD0DD}" type="pres">
      <dgm:prSet presAssocID="{99208975-DE6E-48E9-B1AF-67B3DBDB5F27}" presName="Name111" presStyleLbl="parChTrans1D2" presStyleIdx="4" presStyleCnt="9"/>
      <dgm:spPr/>
    </dgm:pt>
    <dgm:pt modelId="{075B0BFA-F17B-431C-B189-1EE7078BAE4D}" type="pres">
      <dgm:prSet presAssocID="{E6543067-C4A5-45A4-A239-D0D25F05FC85}" presName="hierRoot3" presStyleCnt="0">
        <dgm:presLayoutVars>
          <dgm:hierBranch val="init"/>
        </dgm:presLayoutVars>
      </dgm:prSet>
      <dgm:spPr/>
    </dgm:pt>
    <dgm:pt modelId="{9B2BFC83-F88B-44F2-8BE9-899C04E6866E}" type="pres">
      <dgm:prSet presAssocID="{E6543067-C4A5-45A4-A239-D0D25F05FC85}" presName="rootComposite3" presStyleCnt="0"/>
      <dgm:spPr/>
    </dgm:pt>
    <dgm:pt modelId="{106BD6ED-E4C0-4095-AFB1-6CB6220D4808}" type="pres">
      <dgm:prSet presAssocID="{E6543067-C4A5-45A4-A239-D0D25F05FC85}" presName="rootText3" presStyleLbl="asst1" presStyleIdx="2" presStyleCnt="7">
        <dgm:presLayoutVars>
          <dgm:chPref val="3"/>
        </dgm:presLayoutVars>
      </dgm:prSet>
      <dgm:spPr/>
    </dgm:pt>
    <dgm:pt modelId="{4D4E26C7-C98B-4218-BBC7-D7000EA253DB}" type="pres">
      <dgm:prSet presAssocID="{E6543067-C4A5-45A4-A239-D0D25F05FC85}" presName="rootConnector3" presStyleLbl="asst1" presStyleIdx="2" presStyleCnt="7"/>
      <dgm:spPr/>
    </dgm:pt>
    <dgm:pt modelId="{E7573CB3-B0F6-4CB8-93ED-A5A017A73D37}" type="pres">
      <dgm:prSet presAssocID="{E6543067-C4A5-45A4-A239-D0D25F05FC85}" presName="hierChild6" presStyleCnt="0"/>
      <dgm:spPr/>
    </dgm:pt>
    <dgm:pt modelId="{196F1DD7-0CFF-4A47-B59B-634136681630}" type="pres">
      <dgm:prSet presAssocID="{E6543067-C4A5-45A4-A239-D0D25F05FC85}" presName="hierChild7" presStyleCnt="0"/>
      <dgm:spPr/>
    </dgm:pt>
    <dgm:pt modelId="{16C2A61A-E53B-4F75-9E68-BEAF0E3F2FEB}" type="pres">
      <dgm:prSet presAssocID="{457C4B43-B855-40B7-AAAF-3EB3365A9225}" presName="Name111" presStyleLbl="parChTrans1D2" presStyleIdx="5" presStyleCnt="9"/>
      <dgm:spPr/>
    </dgm:pt>
    <dgm:pt modelId="{1ED40168-4CDA-4392-AB9E-F1239E31400E}" type="pres">
      <dgm:prSet presAssocID="{1BBCF3BA-8DCB-4C41-8F1B-AB59C0B57D5B}" presName="hierRoot3" presStyleCnt="0">
        <dgm:presLayoutVars>
          <dgm:hierBranch val="init"/>
        </dgm:presLayoutVars>
      </dgm:prSet>
      <dgm:spPr/>
    </dgm:pt>
    <dgm:pt modelId="{184AFEC3-F3C4-4CE6-9471-836EF539AC3E}" type="pres">
      <dgm:prSet presAssocID="{1BBCF3BA-8DCB-4C41-8F1B-AB59C0B57D5B}" presName="rootComposite3" presStyleCnt="0"/>
      <dgm:spPr/>
    </dgm:pt>
    <dgm:pt modelId="{F2AE6BE1-3D91-407A-8CBA-EEEFC032B085}" type="pres">
      <dgm:prSet presAssocID="{1BBCF3BA-8DCB-4C41-8F1B-AB59C0B57D5B}" presName="rootText3" presStyleLbl="asst1" presStyleIdx="3" presStyleCnt="7">
        <dgm:presLayoutVars>
          <dgm:chPref val="3"/>
        </dgm:presLayoutVars>
      </dgm:prSet>
      <dgm:spPr/>
    </dgm:pt>
    <dgm:pt modelId="{B499803A-5885-4ECB-8DE5-E7BADABEDED8}" type="pres">
      <dgm:prSet presAssocID="{1BBCF3BA-8DCB-4C41-8F1B-AB59C0B57D5B}" presName="rootConnector3" presStyleLbl="asst1" presStyleIdx="3" presStyleCnt="7"/>
      <dgm:spPr/>
    </dgm:pt>
    <dgm:pt modelId="{36BEE0BD-D986-497C-9B15-EBED69446AAF}" type="pres">
      <dgm:prSet presAssocID="{1BBCF3BA-8DCB-4C41-8F1B-AB59C0B57D5B}" presName="hierChild6" presStyleCnt="0"/>
      <dgm:spPr/>
    </dgm:pt>
    <dgm:pt modelId="{5505E253-839A-41DE-954D-12FB6E7547C7}" type="pres">
      <dgm:prSet presAssocID="{1BBCF3BA-8DCB-4C41-8F1B-AB59C0B57D5B}" presName="hierChild7" presStyleCnt="0"/>
      <dgm:spPr/>
    </dgm:pt>
    <dgm:pt modelId="{4BAFD84E-D495-42C0-A2E5-1DB5162CD84A}" type="pres">
      <dgm:prSet presAssocID="{2FE33DB9-59B7-4461-B18C-88D6A208CBC5}" presName="Name111" presStyleLbl="parChTrans1D2" presStyleIdx="6" presStyleCnt="9"/>
      <dgm:spPr/>
    </dgm:pt>
    <dgm:pt modelId="{3D4EDAF8-9902-4D07-9276-CD50ED940444}" type="pres">
      <dgm:prSet presAssocID="{A565EEDF-927C-482F-9907-2CC4F018D7FB}" presName="hierRoot3" presStyleCnt="0">
        <dgm:presLayoutVars>
          <dgm:hierBranch val="init"/>
        </dgm:presLayoutVars>
      </dgm:prSet>
      <dgm:spPr/>
    </dgm:pt>
    <dgm:pt modelId="{AB7AED98-47AB-411B-9FFB-3CB6E919E20A}" type="pres">
      <dgm:prSet presAssocID="{A565EEDF-927C-482F-9907-2CC4F018D7FB}" presName="rootComposite3" presStyleCnt="0"/>
      <dgm:spPr/>
    </dgm:pt>
    <dgm:pt modelId="{B2BE01D7-41A2-4478-BA60-1997B5EDD5BA}" type="pres">
      <dgm:prSet presAssocID="{A565EEDF-927C-482F-9907-2CC4F018D7FB}" presName="rootText3" presStyleLbl="asst1" presStyleIdx="4" presStyleCnt="7">
        <dgm:presLayoutVars>
          <dgm:chPref val="3"/>
        </dgm:presLayoutVars>
      </dgm:prSet>
      <dgm:spPr/>
    </dgm:pt>
    <dgm:pt modelId="{B761C2E2-83CC-4D99-86C1-0249C24EA947}" type="pres">
      <dgm:prSet presAssocID="{A565EEDF-927C-482F-9907-2CC4F018D7FB}" presName="rootConnector3" presStyleLbl="asst1" presStyleIdx="4" presStyleCnt="7"/>
      <dgm:spPr/>
    </dgm:pt>
    <dgm:pt modelId="{D1162B44-B542-4100-B62B-B96B21A744D5}" type="pres">
      <dgm:prSet presAssocID="{A565EEDF-927C-482F-9907-2CC4F018D7FB}" presName="hierChild6" presStyleCnt="0"/>
      <dgm:spPr/>
    </dgm:pt>
    <dgm:pt modelId="{6215DE01-E5E4-4B3E-8190-BD3EE05AD65F}" type="pres">
      <dgm:prSet presAssocID="{A565EEDF-927C-482F-9907-2CC4F018D7FB}" presName="hierChild7" presStyleCnt="0"/>
      <dgm:spPr/>
    </dgm:pt>
    <dgm:pt modelId="{4B6E276D-8B55-4890-9BF7-8AF2470B599D}" type="pres">
      <dgm:prSet presAssocID="{3DB26034-2A00-4BFE-8A17-F5E285C1ACDB}" presName="Name111" presStyleLbl="parChTrans1D2" presStyleIdx="7" presStyleCnt="9"/>
      <dgm:spPr/>
    </dgm:pt>
    <dgm:pt modelId="{A953C758-37F2-4B2C-A4CA-71C69B499AFA}" type="pres">
      <dgm:prSet presAssocID="{A369A1AC-969F-4DBB-8FA2-5FFCC6CDF906}" presName="hierRoot3" presStyleCnt="0">
        <dgm:presLayoutVars>
          <dgm:hierBranch val="init"/>
        </dgm:presLayoutVars>
      </dgm:prSet>
      <dgm:spPr/>
    </dgm:pt>
    <dgm:pt modelId="{D2629A31-2B00-4D50-ABD3-96999F2D4A43}" type="pres">
      <dgm:prSet presAssocID="{A369A1AC-969F-4DBB-8FA2-5FFCC6CDF906}" presName="rootComposite3" presStyleCnt="0"/>
      <dgm:spPr/>
    </dgm:pt>
    <dgm:pt modelId="{68D2DB80-E0A1-4713-A0E4-CD9012BE7960}" type="pres">
      <dgm:prSet presAssocID="{A369A1AC-969F-4DBB-8FA2-5FFCC6CDF906}" presName="rootText3" presStyleLbl="asst1" presStyleIdx="5" presStyleCnt="7">
        <dgm:presLayoutVars>
          <dgm:chPref val="3"/>
        </dgm:presLayoutVars>
      </dgm:prSet>
      <dgm:spPr/>
    </dgm:pt>
    <dgm:pt modelId="{DFB97D22-8F94-4986-AD0A-F27113845A8F}" type="pres">
      <dgm:prSet presAssocID="{A369A1AC-969F-4DBB-8FA2-5FFCC6CDF906}" presName="rootConnector3" presStyleLbl="asst1" presStyleIdx="5" presStyleCnt="7"/>
      <dgm:spPr/>
    </dgm:pt>
    <dgm:pt modelId="{1DF407B1-AB33-4A87-8C4D-28093B19D1C8}" type="pres">
      <dgm:prSet presAssocID="{A369A1AC-969F-4DBB-8FA2-5FFCC6CDF906}" presName="hierChild6" presStyleCnt="0"/>
      <dgm:spPr/>
    </dgm:pt>
    <dgm:pt modelId="{4A4F0447-2BAB-40D1-B060-67D02BC0D2B0}" type="pres">
      <dgm:prSet presAssocID="{A369A1AC-969F-4DBB-8FA2-5FFCC6CDF906}" presName="hierChild7" presStyleCnt="0"/>
      <dgm:spPr/>
    </dgm:pt>
    <dgm:pt modelId="{7967A2F4-47CC-462F-B46E-6F3A969BC0F2}" type="pres">
      <dgm:prSet presAssocID="{5F34A312-9B0E-433E-A574-3355A67EDA1D}" presName="Name111" presStyleLbl="parChTrans1D2" presStyleIdx="8" presStyleCnt="9"/>
      <dgm:spPr/>
    </dgm:pt>
    <dgm:pt modelId="{70C4165D-AF2D-4BBA-AE3F-E6D30AFD5886}" type="pres">
      <dgm:prSet presAssocID="{A2D5D304-EE75-449E-89AF-3B94E2D0BC8E}" presName="hierRoot3" presStyleCnt="0">
        <dgm:presLayoutVars>
          <dgm:hierBranch val="init"/>
        </dgm:presLayoutVars>
      </dgm:prSet>
      <dgm:spPr/>
    </dgm:pt>
    <dgm:pt modelId="{4A7F8B6E-7A9E-4A6A-AB03-5E0F62D6F767}" type="pres">
      <dgm:prSet presAssocID="{A2D5D304-EE75-449E-89AF-3B94E2D0BC8E}" presName="rootComposite3" presStyleCnt="0"/>
      <dgm:spPr/>
    </dgm:pt>
    <dgm:pt modelId="{11C9E26E-B53B-4F36-9790-243B70747AA7}" type="pres">
      <dgm:prSet presAssocID="{A2D5D304-EE75-449E-89AF-3B94E2D0BC8E}" presName="rootText3" presStyleLbl="asst1" presStyleIdx="6" presStyleCnt="7" custScaleY="31409">
        <dgm:presLayoutVars>
          <dgm:chPref val="3"/>
        </dgm:presLayoutVars>
      </dgm:prSet>
      <dgm:spPr/>
    </dgm:pt>
    <dgm:pt modelId="{BCE06614-9591-4815-9190-13F4219E10F2}" type="pres">
      <dgm:prSet presAssocID="{A2D5D304-EE75-449E-89AF-3B94E2D0BC8E}" presName="rootConnector3" presStyleLbl="asst1" presStyleIdx="6" presStyleCnt="7"/>
      <dgm:spPr/>
    </dgm:pt>
    <dgm:pt modelId="{AAC85FFD-1BA3-4EA7-861A-1993FDB8BED7}" type="pres">
      <dgm:prSet presAssocID="{A2D5D304-EE75-449E-89AF-3B94E2D0BC8E}" presName="hierChild6" presStyleCnt="0"/>
      <dgm:spPr/>
    </dgm:pt>
    <dgm:pt modelId="{340BCA2D-2939-4061-9A75-E611433F6A84}" type="pres">
      <dgm:prSet presAssocID="{A2D5D304-EE75-449E-89AF-3B94E2D0BC8E}" presName="hierChild7" presStyleCnt="0"/>
      <dgm:spPr/>
    </dgm:pt>
  </dgm:ptLst>
  <dgm:cxnLst>
    <dgm:cxn modelId="{041C9A05-5035-406D-9890-BB869BCA9854}" srcId="{04A41CA1-CB0A-4799-A932-0F6BEFBAA490}" destId="{E6543067-C4A5-45A4-A239-D0D25F05FC85}" srcOrd="2" destOrd="0" parTransId="{99208975-DE6E-48E9-B1AF-67B3DBDB5F27}" sibTransId="{D548F476-122C-4984-BC23-E3D1C8A193EE}"/>
    <dgm:cxn modelId="{5CABF413-D841-42AB-88F5-6BB4B16CDDD4}" type="presOf" srcId="{3C9351AE-DF48-4A8A-BDE9-EF2B65AC7392}" destId="{24008B62-E433-4EE9-9735-C827E20131A4}" srcOrd="1" destOrd="0" presId="urn:microsoft.com/office/officeart/2005/8/layout/orgChart1"/>
    <dgm:cxn modelId="{F181C926-5081-4DCB-B3C7-716B23B2EE51}" type="presOf" srcId="{A369A1AC-969F-4DBB-8FA2-5FFCC6CDF906}" destId="{DFB97D22-8F94-4986-AD0A-F27113845A8F}" srcOrd="1" destOrd="0" presId="urn:microsoft.com/office/officeart/2005/8/layout/orgChart1"/>
    <dgm:cxn modelId="{57A7862D-3F58-48A2-9BBF-EB2B222A5C52}" type="presOf" srcId="{5F34A312-9B0E-433E-A574-3355A67EDA1D}" destId="{7967A2F4-47CC-462F-B46E-6F3A969BC0F2}" srcOrd="0" destOrd="0" presId="urn:microsoft.com/office/officeart/2005/8/layout/orgChart1"/>
    <dgm:cxn modelId="{0E61932E-9B28-4C1B-A65E-870C460B8F96}" type="presOf" srcId="{2F852AC6-D245-49DD-A28F-79E74E5D6E1C}" destId="{B5BDE671-B73F-4E6A-BCA2-E6B0D9EA161C}" srcOrd="1" destOrd="0" presId="urn:microsoft.com/office/officeart/2005/8/layout/orgChart1"/>
    <dgm:cxn modelId="{BF70A930-2ABD-479C-9303-6F43E01B56D5}" type="presOf" srcId="{E6543067-C4A5-45A4-A239-D0D25F05FC85}" destId="{106BD6ED-E4C0-4095-AFB1-6CB6220D4808}" srcOrd="0" destOrd="0" presId="urn:microsoft.com/office/officeart/2005/8/layout/orgChart1"/>
    <dgm:cxn modelId="{3C373139-CF2B-4B3E-9230-F9B5054B1985}" type="presOf" srcId="{2FE33DB9-59B7-4461-B18C-88D6A208CBC5}" destId="{4BAFD84E-D495-42C0-A2E5-1DB5162CD84A}" srcOrd="0" destOrd="0" presId="urn:microsoft.com/office/officeart/2005/8/layout/orgChart1"/>
    <dgm:cxn modelId="{1935503D-DD26-4768-BE18-EE0D83AE34B1}" type="presOf" srcId="{04A41CA1-CB0A-4799-A932-0F6BEFBAA490}" destId="{9BECA2BA-A759-4BC9-9698-BED8A2F539DF}" srcOrd="1" destOrd="0" presId="urn:microsoft.com/office/officeart/2005/8/layout/orgChart1"/>
    <dgm:cxn modelId="{39EA1342-5BFD-4221-A9D5-21CD6C66C913}" type="presOf" srcId="{248F2970-B3BE-45B1-A612-34F5CA93749F}" destId="{57FB7663-59B4-4540-84AF-3C1374EF1D28}" srcOrd="0" destOrd="0" presId="urn:microsoft.com/office/officeart/2005/8/layout/orgChart1"/>
    <dgm:cxn modelId="{A1316F63-5F0C-4365-80FB-230B2EE37801}" srcId="{04A41CA1-CB0A-4799-A932-0F6BEFBAA490}" destId="{248F2970-B3BE-45B1-A612-34F5CA93749F}" srcOrd="0" destOrd="0" parTransId="{2AD95465-2FCD-4A91-BA57-6E55567DBA3D}" sibTransId="{3F75D914-B36E-45CD-AD3C-41993FD6AC9D}"/>
    <dgm:cxn modelId="{4DC4CF63-C62A-435E-BCF5-0685EDC91C81}" type="presOf" srcId="{0FE60CC8-73B6-44AD-8508-88855D5AE32C}" destId="{DB00C422-2910-4716-946B-B7DC4215A4B2}" srcOrd="0" destOrd="0" presId="urn:microsoft.com/office/officeart/2005/8/layout/orgChart1"/>
    <dgm:cxn modelId="{7FC41B44-9787-4BB2-9A34-DF52C369B523}" type="presOf" srcId="{2AD95465-2FCD-4A91-BA57-6E55567DBA3D}" destId="{719B14AE-0788-47BE-B233-BA9016583756}" srcOrd="0" destOrd="0" presId="urn:microsoft.com/office/officeart/2005/8/layout/orgChart1"/>
    <dgm:cxn modelId="{A3657A44-DF08-4275-96D2-D54EE2B22FAB}" type="presOf" srcId="{1BBCF3BA-8DCB-4C41-8F1B-AB59C0B57D5B}" destId="{B499803A-5885-4ECB-8DE5-E7BADABEDED8}" srcOrd="1" destOrd="0" presId="urn:microsoft.com/office/officeart/2005/8/layout/orgChart1"/>
    <dgm:cxn modelId="{8C8A8567-1073-4A92-B76D-949F17C78BE6}" type="presOf" srcId="{A369A1AC-969F-4DBB-8FA2-5FFCC6CDF906}" destId="{68D2DB80-E0A1-4713-A0E4-CD9012BE7960}" srcOrd="0" destOrd="0" presId="urn:microsoft.com/office/officeart/2005/8/layout/orgChart1"/>
    <dgm:cxn modelId="{68B60568-CBC0-41AC-9C51-1771ACC187F0}" srcId="{04A41CA1-CB0A-4799-A932-0F6BEFBAA490}" destId="{3C9351AE-DF48-4A8A-BDE9-EF2B65AC7392}" srcOrd="8" destOrd="0" parTransId="{0891B4AC-EB9E-46FA-BBA6-27FB8BE17894}" sibTransId="{ADC5D8FE-5624-4762-85C9-DD2DBB93A879}"/>
    <dgm:cxn modelId="{8F753A69-651E-4900-B7AD-2405DE194D05}" type="presOf" srcId="{248F2970-B3BE-45B1-A612-34F5CA93749F}" destId="{B2503ADD-6900-428C-A6BC-C2023CEA6707}" srcOrd="1" destOrd="0" presId="urn:microsoft.com/office/officeart/2005/8/layout/orgChart1"/>
    <dgm:cxn modelId="{C33CEB4A-FF72-447D-B91F-0CE95DE6F9DD}" type="presOf" srcId="{1245A774-620C-4D51-84F2-C5D11A0716C9}" destId="{34A0F706-A97D-40D2-AF92-B5D6AF0D93AD}" srcOrd="0" destOrd="0" presId="urn:microsoft.com/office/officeart/2005/8/layout/orgChart1"/>
    <dgm:cxn modelId="{E98D115A-81E6-4911-81D0-9EC0C985BDFE}" type="presOf" srcId="{A565EEDF-927C-482F-9907-2CC4F018D7FB}" destId="{B761C2E2-83CC-4D99-86C1-0249C24EA947}" srcOrd="1" destOrd="0" presId="urn:microsoft.com/office/officeart/2005/8/layout/orgChart1"/>
    <dgm:cxn modelId="{2081887C-B19B-4A80-B76F-BD4E50B83497}" type="presOf" srcId="{A2D5D304-EE75-449E-89AF-3B94E2D0BC8E}" destId="{11C9E26E-B53B-4F36-9790-243B70747AA7}" srcOrd="0" destOrd="0" presId="urn:microsoft.com/office/officeart/2005/8/layout/orgChart1"/>
    <dgm:cxn modelId="{92FBDB94-08B8-4282-A0F3-544435E3AB85}" type="presOf" srcId="{0891B4AC-EB9E-46FA-BBA6-27FB8BE17894}" destId="{BEE7E86E-D335-4B13-8920-2E8142621A7F}" srcOrd="0" destOrd="0" presId="urn:microsoft.com/office/officeart/2005/8/layout/orgChart1"/>
    <dgm:cxn modelId="{DF772E97-A788-49F7-8AED-4DE2B51238E0}" srcId="{04A41CA1-CB0A-4799-A932-0F6BEFBAA490}" destId="{A565EEDF-927C-482F-9907-2CC4F018D7FB}" srcOrd="4" destOrd="0" parTransId="{2FE33DB9-59B7-4461-B18C-88D6A208CBC5}" sibTransId="{E820F66A-13A4-4771-BB31-A6D0C7C7C490}"/>
    <dgm:cxn modelId="{8EBA0DA7-BFFD-4F37-9FE9-E59DEC2AF8E1}" type="presOf" srcId="{887875CD-3DDE-4F3A-A014-D9D4449DC71D}" destId="{79B67389-5C65-448D-AFBC-01CF8051702B}" srcOrd="0" destOrd="0" presId="urn:microsoft.com/office/officeart/2005/8/layout/orgChart1"/>
    <dgm:cxn modelId="{E9F952AE-1F97-4DF8-8921-D817035A4A7D}" srcId="{C3FC899B-694C-4DEA-8AF3-C8D6337F6364}" destId="{04A41CA1-CB0A-4799-A932-0F6BEFBAA490}" srcOrd="0" destOrd="0" parTransId="{88115E7A-11FF-41DC-A83D-B3AC7AA8F1ED}" sibTransId="{90CAC8B9-D1A8-4614-B5B6-8FB9D8041EA1}"/>
    <dgm:cxn modelId="{7A5797AF-8191-4E24-91DF-F469A116673F}" type="presOf" srcId="{A2D5D304-EE75-449E-89AF-3B94E2D0BC8E}" destId="{BCE06614-9591-4815-9190-13F4219E10F2}" srcOrd="1" destOrd="0" presId="urn:microsoft.com/office/officeart/2005/8/layout/orgChart1"/>
    <dgm:cxn modelId="{D400CEB0-F0A1-4C1E-9277-EC77D57C897B}" srcId="{04A41CA1-CB0A-4799-A932-0F6BEFBAA490}" destId="{887875CD-3DDE-4F3A-A014-D9D4449DC71D}" srcOrd="1" destOrd="0" parTransId="{1245A774-620C-4D51-84F2-C5D11A0716C9}" sibTransId="{97FD355E-58E7-4B8E-8633-0A9C589296F9}"/>
    <dgm:cxn modelId="{437A67B7-C377-451E-869F-DCF8709A2E30}" type="presOf" srcId="{E6543067-C4A5-45A4-A239-D0D25F05FC85}" destId="{4D4E26C7-C98B-4218-BBC7-D7000EA253DB}" srcOrd="1" destOrd="0" presId="urn:microsoft.com/office/officeart/2005/8/layout/orgChart1"/>
    <dgm:cxn modelId="{054042B8-FF36-4354-B183-5CC3B6CD4AD6}" type="presOf" srcId="{99208975-DE6E-48E9-B1AF-67B3DBDB5F27}" destId="{A9A0FB9F-435F-47C3-B614-7889F09AD0DD}" srcOrd="0" destOrd="0" presId="urn:microsoft.com/office/officeart/2005/8/layout/orgChart1"/>
    <dgm:cxn modelId="{0B5660B9-F265-400E-9E07-516BD3DE4C90}" type="presOf" srcId="{1BBCF3BA-8DCB-4C41-8F1B-AB59C0B57D5B}" destId="{F2AE6BE1-3D91-407A-8CBA-EEEFC032B085}" srcOrd="0" destOrd="0" presId="urn:microsoft.com/office/officeart/2005/8/layout/orgChart1"/>
    <dgm:cxn modelId="{DBA6C9CE-3D19-4FBE-9932-509E9CC1BEEB}" type="presOf" srcId="{3DB26034-2A00-4BFE-8A17-F5E285C1ACDB}" destId="{4B6E276D-8B55-4890-9BF7-8AF2470B599D}" srcOrd="0" destOrd="0" presId="urn:microsoft.com/office/officeart/2005/8/layout/orgChart1"/>
    <dgm:cxn modelId="{0D326DCF-EDF5-4E4A-BD34-B0B396272EE2}" type="presOf" srcId="{C3FC899B-694C-4DEA-8AF3-C8D6337F6364}" destId="{FD131C5B-41F6-4B69-9715-3A660FDB6D78}" srcOrd="0" destOrd="0" presId="urn:microsoft.com/office/officeart/2005/8/layout/orgChart1"/>
    <dgm:cxn modelId="{81F8C0D1-2A7F-4C2F-A3E5-92C48996DDF5}" type="presOf" srcId="{887875CD-3DDE-4F3A-A014-D9D4449DC71D}" destId="{C28F2DE2-6649-4DD7-8BE9-2367A3EF1F08}" srcOrd="1" destOrd="0" presId="urn:microsoft.com/office/officeart/2005/8/layout/orgChart1"/>
    <dgm:cxn modelId="{25D52FD2-D7CC-4FA3-80E6-C66FC35DB128}" srcId="{04A41CA1-CB0A-4799-A932-0F6BEFBAA490}" destId="{1BBCF3BA-8DCB-4C41-8F1B-AB59C0B57D5B}" srcOrd="3" destOrd="0" parTransId="{457C4B43-B855-40B7-AAAF-3EB3365A9225}" sibTransId="{6A64B675-664C-46C4-8014-06A2B6ABAF6B}"/>
    <dgm:cxn modelId="{B9DF31D5-87B9-4A60-8181-15659920A4D4}" srcId="{04A41CA1-CB0A-4799-A932-0F6BEFBAA490}" destId="{2F852AC6-D245-49DD-A28F-79E74E5D6E1C}" srcOrd="7" destOrd="0" parTransId="{0FE60CC8-73B6-44AD-8508-88855D5AE32C}" sibTransId="{83BAD92E-DD1B-40C9-9389-9E608E54ED66}"/>
    <dgm:cxn modelId="{BE73FEDF-D0EE-4A08-9A28-7C52970F9389}" type="presOf" srcId="{2F852AC6-D245-49DD-A28F-79E74E5D6E1C}" destId="{B0ABAB61-A60E-4BF3-9910-00E2F029B3DC}" srcOrd="0" destOrd="0" presId="urn:microsoft.com/office/officeart/2005/8/layout/orgChart1"/>
    <dgm:cxn modelId="{BC1D1DE0-125D-4371-BE88-372B045846BF}" srcId="{04A41CA1-CB0A-4799-A932-0F6BEFBAA490}" destId="{A2D5D304-EE75-449E-89AF-3B94E2D0BC8E}" srcOrd="6" destOrd="0" parTransId="{5F34A312-9B0E-433E-A574-3355A67EDA1D}" sibTransId="{66FA0146-2C40-43E2-AC7F-540E9C94C6E8}"/>
    <dgm:cxn modelId="{7A63EDE8-2806-4AFA-967D-6CF2E7CFE6B6}" type="presOf" srcId="{04A41CA1-CB0A-4799-A932-0F6BEFBAA490}" destId="{769CB460-765F-403C-AB4B-7E6E69BD53A4}" srcOrd="0" destOrd="0" presId="urn:microsoft.com/office/officeart/2005/8/layout/orgChart1"/>
    <dgm:cxn modelId="{70B195EA-B0DA-436E-839A-45EF8EC60A85}" type="presOf" srcId="{457C4B43-B855-40B7-AAAF-3EB3365A9225}" destId="{16C2A61A-E53B-4F75-9E68-BEAF0E3F2FEB}" srcOrd="0" destOrd="0" presId="urn:microsoft.com/office/officeart/2005/8/layout/orgChart1"/>
    <dgm:cxn modelId="{4A7C09EC-A7BB-479F-BB76-8D1222E7410D}" type="presOf" srcId="{A565EEDF-927C-482F-9907-2CC4F018D7FB}" destId="{B2BE01D7-41A2-4478-BA60-1997B5EDD5BA}" srcOrd="0" destOrd="0" presId="urn:microsoft.com/office/officeart/2005/8/layout/orgChart1"/>
    <dgm:cxn modelId="{08163CF7-6349-479C-9782-52573C2DFE74}" srcId="{04A41CA1-CB0A-4799-A932-0F6BEFBAA490}" destId="{A369A1AC-969F-4DBB-8FA2-5FFCC6CDF906}" srcOrd="5" destOrd="0" parTransId="{3DB26034-2A00-4BFE-8A17-F5E285C1ACDB}" sibTransId="{EC820203-5AFF-4959-A01F-E16C91305708}"/>
    <dgm:cxn modelId="{E0A0B0F8-95F6-4CE1-91CB-BB9B95CA16D2}" type="presOf" srcId="{3C9351AE-DF48-4A8A-BDE9-EF2B65AC7392}" destId="{5E4E4DD8-5434-4775-BF29-FEF5BF5142C5}" srcOrd="0" destOrd="0" presId="urn:microsoft.com/office/officeart/2005/8/layout/orgChart1"/>
    <dgm:cxn modelId="{13F77F92-6444-41CD-BD43-5EC0EFB5C628}" type="presParOf" srcId="{FD131C5B-41F6-4B69-9715-3A660FDB6D78}" destId="{2C57ACC8-513F-4561-B627-667B914D30F9}" srcOrd="0" destOrd="0" presId="urn:microsoft.com/office/officeart/2005/8/layout/orgChart1"/>
    <dgm:cxn modelId="{631799D1-7EBA-4B4C-8C97-82EC9F73B71B}" type="presParOf" srcId="{2C57ACC8-513F-4561-B627-667B914D30F9}" destId="{971D21AF-A398-4CB2-B3A5-7C3195140EE6}" srcOrd="0" destOrd="0" presId="urn:microsoft.com/office/officeart/2005/8/layout/orgChart1"/>
    <dgm:cxn modelId="{01925B25-53A9-448F-ADD8-A714CB8E8360}" type="presParOf" srcId="{971D21AF-A398-4CB2-B3A5-7C3195140EE6}" destId="{769CB460-765F-403C-AB4B-7E6E69BD53A4}" srcOrd="0" destOrd="0" presId="urn:microsoft.com/office/officeart/2005/8/layout/orgChart1"/>
    <dgm:cxn modelId="{552603D8-9055-4375-8ACE-C47538B2EB71}" type="presParOf" srcId="{971D21AF-A398-4CB2-B3A5-7C3195140EE6}" destId="{9BECA2BA-A759-4BC9-9698-BED8A2F539DF}" srcOrd="1" destOrd="0" presId="urn:microsoft.com/office/officeart/2005/8/layout/orgChart1"/>
    <dgm:cxn modelId="{2807CF6B-6E86-4C72-BCF7-BB83CE3B6BD7}" type="presParOf" srcId="{2C57ACC8-513F-4561-B627-667B914D30F9}" destId="{1EB5EE04-59D9-429F-A6D8-EB0BC25BA86E}" srcOrd="1" destOrd="0" presId="urn:microsoft.com/office/officeart/2005/8/layout/orgChart1"/>
    <dgm:cxn modelId="{CDB8B177-400C-46C2-982A-634D99410546}" type="presParOf" srcId="{1EB5EE04-59D9-429F-A6D8-EB0BC25BA86E}" destId="{DB00C422-2910-4716-946B-B7DC4215A4B2}" srcOrd="0" destOrd="0" presId="urn:microsoft.com/office/officeart/2005/8/layout/orgChart1"/>
    <dgm:cxn modelId="{AF133CAA-2C42-450B-B77A-5C9E41BB37F9}" type="presParOf" srcId="{1EB5EE04-59D9-429F-A6D8-EB0BC25BA86E}" destId="{1FB201DA-6764-4F83-8825-C47031D99167}" srcOrd="1" destOrd="0" presId="urn:microsoft.com/office/officeart/2005/8/layout/orgChart1"/>
    <dgm:cxn modelId="{8A014915-1FAE-4FE1-9C9C-A4C1B584EA67}" type="presParOf" srcId="{1FB201DA-6764-4F83-8825-C47031D99167}" destId="{89D74AFF-CBB1-4B39-B73D-E3F40CB734EA}" srcOrd="0" destOrd="0" presId="urn:microsoft.com/office/officeart/2005/8/layout/orgChart1"/>
    <dgm:cxn modelId="{3ECA17ED-6FB2-46AA-BEA3-52A13D4254F9}" type="presParOf" srcId="{89D74AFF-CBB1-4B39-B73D-E3F40CB734EA}" destId="{B0ABAB61-A60E-4BF3-9910-00E2F029B3DC}" srcOrd="0" destOrd="0" presId="urn:microsoft.com/office/officeart/2005/8/layout/orgChart1"/>
    <dgm:cxn modelId="{16F27629-32D2-45B7-8D14-F6A3E78FDCCF}" type="presParOf" srcId="{89D74AFF-CBB1-4B39-B73D-E3F40CB734EA}" destId="{B5BDE671-B73F-4E6A-BCA2-E6B0D9EA161C}" srcOrd="1" destOrd="0" presId="urn:microsoft.com/office/officeart/2005/8/layout/orgChart1"/>
    <dgm:cxn modelId="{0F1CC60B-499C-480E-B603-97708376AC7D}" type="presParOf" srcId="{1FB201DA-6764-4F83-8825-C47031D99167}" destId="{FD21BD2E-FB32-4C0F-B62B-B1637C8C397E}" srcOrd="1" destOrd="0" presId="urn:microsoft.com/office/officeart/2005/8/layout/orgChart1"/>
    <dgm:cxn modelId="{55014256-FC39-4D4E-994B-69712E36B734}" type="presParOf" srcId="{1FB201DA-6764-4F83-8825-C47031D99167}" destId="{B6F23B3E-1D33-4ECF-89A9-9445A52FC028}" srcOrd="2" destOrd="0" presId="urn:microsoft.com/office/officeart/2005/8/layout/orgChart1"/>
    <dgm:cxn modelId="{DAE870AC-08AB-42B8-974E-9B55099730B7}" type="presParOf" srcId="{1EB5EE04-59D9-429F-A6D8-EB0BC25BA86E}" destId="{BEE7E86E-D335-4B13-8920-2E8142621A7F}" srcOrd="2" destOrd="0" presId="urn:microsoft.com/office/officeart/2005/8/layout/orgChart1"/>
    <dgm:cxn modelId="{6527EC93-476C-4BC0-905E-A01664627143}" type="presParOf" srcId="{1EB5EE04-59D9-429F-A6D8-EB0BC25BA86E}" destId="{27A58DD0-5C99-40AF-930B-27DADD8D02B1}" srcOrd="3" destOrd="0" presId="urn:microsoft.com/office/officeart/2005/8/layout/orgChart1"/>
    <dgm:cxn modelId="{59BAD39F-8428-4169-B39B-B9310F4BC113}" type="presParOf" srcId="{27A58DD0-5C99-40AF-930B-27DADD8D02B1}" destId="{49D27527-1966-459B-838F-8A6AAA7F398B}" srcOrd="0" destOrd="0" presId="urn:microsoft.com/office/officeart/2005/8/layout/orgChart1"/>
    <dgm:cxn modelId="{D7318389-476B-44DB-A831-FA9E033458E1}" type="presParOf" srcId="{49D27527-1966-459B-838F-8A6AAA7F398B}" destId="{5E4E4DD8-5434-4775-BF29-FEF5BF5142C5}" srcOrd="0" destOrd="0" presId="urn:microsoft.com/office/officeart/2005/8/layout/orgChart1"/>
    <dgm:cxn modelId="{194BC656-2CED-4313-BBF0-603871AAD02F}" type="presParOf" srcId="{49D27527-1966-459B-838F-8A6AAA7F398B}" destId="{24008B62-E433-4EE9-9735-C827E20131A4}" srcOrd="1" destOrd="0" presId="urn:microsoft.com/office/officeart/2005/8/layout/orgChart1"/>
    <dgm:cxn modelId="{F80277A0-9054-4487-8F16-41C91A3780EB}" type="presParOf" srcId="{27A58DD0-5C99-40AF-930B-27DADD8D02B1}" destId="{F45322A5-252C-4515-8A51-4B0C0683E6CE}" srcOrd="1" destOrd="0" presId="urn:microsoft.com/office/officeart/2005/8/layout/orgChart1"/>
    <dgm:cxn modelId="{AA25A5C4-CE45-41D8-9339-AA3439EF61AB}" type="presParOf" srcId="{27A58DD0-5C99-40AF-930B-27DADD8D02B1}" destId="{252414CD-CE0A-4C5E-A9F8-ED2C20D0621E}" srcOrd="2" destOrd="0" presId="urn:microsoft.com/office/officeart/2005/8/layout/orgChart1"/>
    <dgm:cxn modelId="{1E36E5B8-2E19-4B47-9027-C6D738D11789}" type="presParOf" srcId="{2C57ACC8-513F-4561-B627-667B914D30F9}" destId="{0A11E461-311A-46D5-BC6F-E4EE0A83B753}" srcOrd="2" destOrd="0" presId="urn:microsoft.com/office/officeart/2005/8/layout/orgChart1"/>
    <dgm:cxn modelId="{32ACB4F0-1867-487F-98B4-7FF64478C363}" type="presParOf" srcId="{0A11E461-311A-46D5-BC6F-E4EE0A83B753}" destId="{719B14AE-0788-47BE-B233-BA9016583756}" srcOrd="0" destOrd="0" presId="urn:microsoft.com/office/officeart/2005/8/layout/orgChart1"/>
    <dgm:cxn modelId="{72A8F0C1-A4B7-4E49-8527-B18039D11648}" type="presParOf" srcId="{0A11E461-311A-46D5-BC6F-E4EE0A83B753}" destId="{77642C1B-0E64-4FC3-8472-231A87AFE2C7}" srcOrd="1" destOrd="0" presId="urn:microsoft.com/office/officeart/2005/8/layout/orgChart1"/>
    <dgm:cxn modelId="{BD74601D-D2CD-4F83-BAD0-69934902926E}" type="presParOf" srcId="{77642C1B-0E64-4FC3-8472-231A87AFE2C7}" destId="{7A298421-4710-4C0B-BC5F-DDE6ACAE9C3F}" srcOrd="0" destOrd="0" presId="urn:microsoft.com/office/officeart/2005/8/layout/orgChart1"/>
    <dgm:cxn modelId="{77CF5909-8637-4801-8CF1-E2CE02553663}" type="presParOf" srcId="{7A298421-4710-4C0B-BC5F-DDE6ACAE9C3F}" destId="{57FB7663-59B4-4540-84AF-3C1374EF1D28}" srcOrd="0" destOrd="0" presId="urn:microsoft.com/office/officeart/2005/8/layout/orgChart1"/>
    <dgm:cxn modelId="{4F03C882-4E22-4B9D-A40C-39A147A1B2A6}" type="presParOf" srcId="{7A298421-4710-4C0B-BC5F-DDE6ACAE9C3F}" destId="{B2503ADD-6900-428C-A6BC-C2023CEA6707}" srcOrd="1" destOrd="0" presId="urn:microsoft.com/office/officeart/2005/8/layout/orgChart1"/>
    <dgm:cxn modelId="{7D5A6CFD-67C7-4C4C-85DE-B0316BB583D6}" type="presParOf" srcId="{77642C1B-0E64-4FC3-8472-231A87AFE2C7}" destId="{22BED8A9-4316-46DB-AF73-157AFACAED1C}" srcOrd="1" destOrd="0" presId="urn:microsoft.com/office/officeart/2005/8/layout/orgChart1"/>
    <dgm:cxn modelId="{51ACD1B1-4B0E-4E28-B202-995A6F02DD18}" type="presParOf" srcId="{77642C1B-0E64-4FC3-8472-231A87AFE2C7}" destId="{1EED2A38-B15F-4F39-AE99-9CF1D0161DCC}" srcOrd="2" destOrd="0" presId="urn:microsoft.com/office/officeart/2005/8/layout/orgChart1"/>
    <dgm:cxn modelId="{472EE2FC-EA7E-42F1-BFD5-F66C25C28C54}" type="presParOf" srcId="{0A11E461-311A-46D5-BC6F-E4EE0A83B753}" destId="{34A0F706-A97D-40D2-AF92-B5D6AF0D93AD}" srcOrd="2" destOrd="0" presId="urn:microsoft.com/office/officeart/2005/8/layout/orgChart1"/>
    <dgm:cxn modelId="{179EC41E-5EB0-4651-B918-D88B1ED3D1AD}" type="presParOf" srcId="{0A11E461-311A-46D5-BC6F-E4EE0A83B753}" destId="{5F08BDB6-288D-41F6-8989-E06493154C33}" srcOrd="3" destOrd="0" presId="urn:microsoft.com/office/officeart/2005/8/layout/orgChart1"/>
    <dgm:cxn modelId="{AAC66C6C-32E8-4385-AA54-25AA8986F8C5}" type="presParOf" srcId="{5F08BDB6-288D-41F6-8989-E06493154C33}" destId="{8D2CAB26-24C9-4D17-B2D4-2E37B1FA00EC}" srcOrd="0" destOrd="0" presId="urn:microsoft.com/office/officeart/2005/8/layout/orgChart1"/>
    <dgm:cxn modelId="{E536E05C-55CD-4001-9B01-D6180F095608}" type="presParOf" srcId="{8D2CAB26-24C9-4D17-B2D4-2E37B1FA00EC}" destId="{79B67389-5C65-448D-AFBC-01CF8051702B}" srcOrd="0" destOrd="0" presId="urn:microsoft.com/office/officeart/2005/8/layout/orgChart1"/>
    <dgm:cxn modelId="{52C4DC19-DB6A-4A40-8849-4BCEBB04B24D}" type="presParOf" srcId="{8D2CAB26-24C9-4D17-B2D4-2E37B1FA00EC}" destId="{C28F2DE2-6649-4DD7-8BE9-2367A3EF1F08}" srcOrd="1" destOrd="0" presId="urn:microsoft.com/office/officeart/2005/8/layout/orgChart1"/>
    <dgm:cxn modelId="{6911B4C3-52E8-4172-A6C9-749EA94977EB}" type="presParOf" srcId="{5F08BDB6-288D-41F6-8989-E06493154C33}" destId="{83BE19A3-5478-46C0-8349-67A9A0A4C6F8}" srcOrd="1" destOrd="0" presId="urn:microsoft.com/office/officeart/2005/8/layout/orgChart1"/>
    <dgm:cxn modelId="{CBDD3923-40E0-4EFC-BD5E-8C948F7AFF38}" type="presParOf" srcId="{5F08BDB6-288D-41F6-8989-E06493154C33}" destId="{257DB4C4-84E4-4B38-9720-4BFF5C7D7EFD}" srcOrd="2" destOrd="0" presId="urn:microsoft.com/office/officeart/2005/8/layout/orgChart1"/>
    <dgm:cxn modelId="{28BD6EE5-9F3A-4651-88A7-6D4B79604E3E}" type="presParOf" srcId="{0A11E461-311A-46D5-BC6F-E4EE0A83B753}" destId="{A9A0FB9F-435F-47C3-B614-7889F09AD0DD}" srcOrd="4" destOrd="0" presId="urn:microsoft.com/office/officeart/2005/8/layout/orgChart1"/>
    <dgm:cxn modelId="{5AA1071F-8F71-446E-BFE8-9A4293181B28}" type="presParOf" srcId="{0A11E461-311A-46D5-BC6F-E4EE0A83B753}" destId="{075B0BFA-F17B-431C-B189-1EE7078BAE4D}" srcOrd="5" destOrd="0" presId="urn:microsoft.com/office/officeart/2005/8/layout/orgChart1"/>
    <dgm:cxn modelId="{4474DD7B-D3DD-443A-B030-95BBE579DFC5}" type="presParOf" srcId="{075B0BFA-F17B-431C-B189-1EE7078BAE4D}" destId="{9B2BFC83-F88B-44F2-8BE9-899C04E6866E}" srcOrd="0" destOrd="0" presId="urn:microsoft.com/office/officeart/2005/8/layout/orgChart1"/>
    <dgm:cxn modelId="{3D5F0164-245C-49B1-AA7D-6F132DB8AA5F}" type="presParOf" srcId="{9B2BFC83-F88B-44F2-8BE9-899C04E6866E}" destId="{106BD6ED-E4C0-4095-AFB1-6CB6220D4808}" srcOrd="0" destOrd="0" presId="urn:microsoft.com/office/officeart/2005/8/layout/orgChart1"/>
    <dgm:cxn modelId="{8CEA5544-C20B-4549-9CAA-AA0BDAB091B7}" type="presParOf" srcId="{9B2BFC83-F88B-44F2-8BE9-899C04E6866E}" destId="{4D4E26C7-C98B-4218-BBC7-D7000EA253DB}" srcOrd="1" destOrd="0" presId="urn:microsoft.com/office/officeart/2005/8/layout/orgChart1"/>
    <dgm:cxn modelId="{D33AEB52-7F15-450B-AAE8-0AC9DFA20F51}" type="presParOf" srcId="{075B0BFA-F17B-431C-B189-1EE7078BAE4D}" destId="{E7573CB3-B0F6-4CB8-93ED-A5A017A73D37}" srcOrd="1" destOrd="0" presId="urn:microsoft.com/office/officeart/2005/8/layout/orgChart1"/>
    <dgm:cxn modelId="{113E1B3E-6E3C-445B-8DF8-C516630D4B47}" type="presParOf" srcId="{075B0BFA-F17B-431C-B189-1EE7078BAE4D}" destId="{196F1DD7-0CFF-4A47-B59B-634136681630}" srcOrd="2" destOrd="0" presId="urn:microsoft.com/office/officeart/2005/8/layout/orgChart1"/>
    <dgm:cxn modelId="{7CF842C0-5255-4937-A38A-B637906779A2}" type="presParOf" srcId="{0A11E461-311A-46D5-BC6F-E4EE0A83B753}" destId="{16C2A61A-E53B-4F75-9E68-BEAF0E3F2FEB}" srcOrd="6" destOrd="0" presId="urn:microsoft.com/office/officeart/2005/8/layout/orgChart1"/>
    <dgm:cxn modelId="{7BE1252E-F155-41E9-8460-380661A8EF7D}" type="presParOf" srcId="{0A11E461-311A-46D5-BC6F-E4EE0A83B753}" destId="{1ED40168-4CDA-4392-AB9E-F1239E31400E}" srcOrd="7" destOrd="0" presId="urn:microsoft.com/office/officeart/2005/8/layout/orgChart1"/>
    <dgm:cxn modelId="{43A3E53A-2AF0-47C0-8195-FA95ED50DAD8}" type="presParOf" srcId="{1ED40168-4CDA-4392-AB9E-F1239E31400E}" destId="{184AFEC3-F3C4-4CE6-9471-836EF539AC3E}" srcOrd="0" destOrd="0" presId="urn:microsoft.com/office/officeart/2005/8/layout/orgChart1"/>
    <dgm:cxn modelId="{3A5DE5D2-03C4-4D84-BB7C-27DB62F12E6E}" type="presParOf" srcId="{184AFEC3-F3C4-4CE6-9471-836EF539AC3E}" destId="{F2AE6BE1-3D91-407A-8CBA-EEEFC032B085}" srcOrd="0" destOrd="0" presId="urn:microsoft.com/office/officeart/2005/8/layout/orgChart1"/>
    <dgm:cxn modelId="{62F7712E-4E1F-4DCF-997F-FB0CB3D7363B}" type="presParOf" srcId="{184AFEC3-F3C4-4CE6-9471-836EF539AC3E}" destId="{B499803A-5885-4ECB-8DE5-E7BADABEDED8}" srcOrd="1" destOrd="0" presId="urn:microsoft.com/office/officeart/2005/8/layout/orgChart1"/>
    <dgm:cxn modelId="{B12E3443-8FD8-4421-BA8C-98280BEB1E3A}" type="presParOf" srcId="{1ED40168-4CDA-4392-AB9E-F1239E31400E}" destId="{36BEE0BD-D986-497C-9B15-EBED69446AAF}" srcOrd="1" destOrd="0" presId="urn:microsoft.com/office/officeart/2005/8/layout/orgChart1"/>
    <dgm:cxn modelId="{C9512FE8-3345-471B-BCD2-01192E284045}" type="presParOf" srcId="{1ED40168-4CDA-4392-AB9E-F1239E31400E}" destId="{5505E253-839A-41DE-954D-12FB6E7547C7}" srcOrd="2" destOrd="0" presId="urn:microsoft.com/office/officeart/2005/8/layout/orgChart1"/>
    <dgm:cxn modelId="{07FC06B2-AF19-4351-8E2D-7B3520DA0AC1}" type="presParOf" srcId="{0A11E461-311A-46D5-BC6F-E4EE0A83B753}" destId="{4BAFD84E-D495-42C0-A2E5-1DB5162CD84A}" srcOrd="8" destOrd="0" presId="urn:microsoft.com/office/officeart/2005/8/layout/orgChart1"/>
    <dgm:cxn modelId="{F13580BE-C0A6-450D-B644-E72A4F004D8E}" type="presParOf" srcId="{0A11E461-311A-46D5-BC6F-E4EE0A83B753}" destId="{3D4EDAF8-9902-4D07-9276-CD50ED940444}" srcOrd="9" destOrd="0" presId="urn:microsoft.com/office/officeart/2005/8/layout/orgChart1"/>
    <dgm:cxn modelId="{110B69D6-E1DE-4A6D-BCDB-F66BA935F35B}" type="presParOf" srcId="{3D4EDAF8-9902-4D07-9276-CD50ED940444}" destId="{AB7AED98-47AB-411B-9FFB-3CB6E919E20A}" srcOrd="0" destOrd="0" presId="urn:microsoft.com/office/officeart/2005/8/layout/orgChart1"/>
    <dgm:cxn modelId="{C8B03528-1DD4-4165-9714-7D76F2A0D482}" type="presParOf" srcId="{AB7AED98-47AB-411B-9FFB-3CB6E919E20A}" destId="{B2BE01D7-41A2-4478-BA60-1997B5EDD5BA}" srcOrd="0" destOrd="0" presId="urn:microsoft.com/office/officeart/2005/8/layout/orgChart1"/>
    <dgm:cxn modelId="{4F065919-ABC7-477A-8791-38D02B9199C1}" type="presParOf" srcId="{AB7AED98-47AB-411B-9FFB-3CB6E919E20A}" destId="{B761C2E2-83CC-4D99-86C1-0249C24EA947}" srcOrd="1" destOrd="0" presId="urn:microsoft.com/office/officeart/2005/8/layout/orgChart1"/>
    <dgm:cxn modelId="{16238CDE-B9AF-4EDE-8F59-325A2F7B90C5}" type="presParOf" srcId="{3D4EDAF8-9902-4D07-9276-CD50ED940444}" destId="{D1162B44-B542-4100-B62B-B96B21A744D5}" srcOrd="1" destOrd="0" presId="urn:microsoft.com/office/officeart/2005/8/layout/orgChart1"/>
    <dgm:cxn modelId="{B781D14B-DD49-43E2-AE0E-BC99BBA7F6D0}" type="presParOf" srcId="{3D4EDAF8-9902-4D07-9276-CD50ED940444}" destId="{6215DE01-E5E4-4B3E-8190-BD3EE05AD65F}" srcOrd="2" destOrd="0" presId="urn:microsoft.com/office/officeart/2005/8/layout/orgChart1"/>
    <dgm:cxn modelId="{4C81F2FD-3F6D-40A0-93D6-8FE33FDCC018}" type="presParOf" srcId="{0A11E461-311A-46D5-BC6F-E4EE0A83B753}" destId="{4B6E276D-8B55-4890-9BF7-8AF2470B599D}" srcOrd="10" destOrd="0" presId="urn:microsoft.com/office/officeart/2005/8/layout/orgChart1"/>
    <dgm:cxn modelId="{0691F6E9-9C7F-478B-A42E-344BE789737F}" type="presParOf" srcId="{0A11E461-311A-46D5-BC6F-E4EE0A83B753}" destId="{A953C758-37F2-4B2C-A4CA-71C69B499AFA}" srcOrd="11" destOrd="0" presId="urn:microsoft.com/office/officeart/2005/8/layout/orgChart1"/>
    <dgm:cxn modelId="{F02E533F-5529-4E7F-B1D7-F8B2A028A7CB}" type="presParOf" srcId="{A953C758-37F2-4B2C-A4CA-71C69B499AFA}" destId="{D2629A31-2B00-4D50-ABD3-96999F2D4A43}" srcOrd="0" destOrd="0" presId="urn:microsoft.com/office/officeart/2005/8/layout/orgChart1"/>
    <dgm:cxn modelId="{F388A54F-3CAE-4474-9607-523C0969A61C}" type="presParOf" srcId="{D2629A31-2B00-4D50-ABD3-96999F2D4A43}" destId="{68D2DB80-E0A1-4713-A0E4-CD9012BE7960}" srcOrd="0" destOrd="0" presId="urn:microsoft.com/office/officeart/2005/8/layout/orgChart1"/>
    <dgm:cxn modelId="{53B91F7A-8113-4DCA-9872-6475A7EE358D}" type="presParOf" srcId="{D2629A31-2B00-4D50-ABD3-96999F2D4A43}" destId="{DFB97D22-8F94-4986-AD0A-F27113845A8F}" srcOrd="1" destOrd="0" presId="urn:microsoft.com/office/officeart/2005/8/layout/orgChart1"/>
    <dgm:cxn modelId="{4E5E26DD-A34E-4192-8262-307A49163F5B}" type="presParOf" srcId="{A953C758-37F2-4B2C-A4CA-71C69B499AFA}" destId="{1DF407B1-AB33-4A87-8C4D-28093B19D1C8}" srcOrd="1" destOrd="0" presId="urn:microsoft.com/office/officeart/2005/8/layout/orgChart1"/>
    <dgm:cxn modelId="{33CA2611-162D-48AB-9E7D-26DD8BF6A41D}" type="presParOf" srcId="{A953C758-37F2-4B2C-A4CA-71C69B499AFA}" destId="{4A4F0447-2BAB-40D1-B060-67D02BC0D2B0}" srcOrd="2" destOrd="0" presId="urn:microsoft.com/office/officeart/2005/8/layout/orgChart1"/>
    <dgm:cxn modelId="{C51AE2D4-5A59-443A-B88A-64576FE8A7D0}" type="presParOf" srcId="{0A11E461-311A-46D5-BC6F-E4EE0A83B753}" destId="{7967A2F4-47CC-462F-B46E-6F3A969BC0F2}" srcOrd="12" destOrd="0" presId="urn:microsoft.com/office/officeart/2005/8/layout/orgChart1"/>
    <dgm:cxn modelId="{C571E720-CA22-4075-AF75-01A63C7508A1}" type="presParOf" srcId="{0A11E461-311A-46D5-BC6F-E4EE0A83B753}" destId="{70C4165D-AF2D-4BBA-AE3F-E6D30AFD5886}" srcOrd="13" destOrd="0" presId="urn:microsoft.com/office/officeart/2005/8/layout/orgChart1"/>
    <dgm:cxn modelId="{A5F6F538-A28F-4811-8D0B-295FCB0FC3D0}" type="presParOf" srcId="{70C4165D-AF2D-4BBA-AE3F-E6D30AFD5886}" destId="{4A7F8B6E-7A9E-4A6A-AB03-5E0F62D6F767}" srcOrd="0" destOrd="0" presId="urn:microsoft.com/office/officeart/2005/8/layout/orgChart1"/>
    <dgm:cxn modelId="{F73A7AEC-9290-469A-9E1B-F2A2C145E59F}" type="presParOf" srcId="{4A7F8B6E-7A9E-4A6A-AB03-5E0F62D6F767}" destId="{11C9E26E-B53B-4F36-9790-243B70747AA7}" srcOrd="0" destOrd="0" presId="urn:microsoft.com/office/officeart/2005/8/layout/orgChart1"/>
    <dgm:cxn modelId="{8A25403B-4528-42EA-A377-B7BBBB2D1FD6}" type="presParOf" srcId="{4A7F8B6E-7A9E-4A6A-AB03-5E0F62D6F767}" destId="{BCE06614-9591-4815-9190-13F4219E10F2}" srcOrd="1" destOrd="0" presId="urn:microsoft.com/office/officeart/2005/8/layout/orgChart1"/>
    <dgm:cxn modelId="{B57D6842-27D0-4231-9169-5A6F305B23CF}" type="presParOf" srcId="{70C4165D-AF2D-4BBA-AE3F-E6D30AFD5886}" destId="{AAC85FFD-1BA3-4EA7-861A-1993FDB8BED7}" srcOrd="1" destOrd="0" presId="urn:microsoft.com/office/officeart/2005/8/layout/orgChart1"/>
    <dgm:cxn modelId="{7D8CAC79-7DBA-4F30-86BC-ED3BBA5BB460}" type="presParOf" srcId="{70C4165D-AF2D-4BBA-AE3F-E6D30AFD5886}" destId="{340BCA2D-2939-4061-9A75-E611433F6A84}" srcOrd="2" destOrd="0" presId="urn:microsoft.com/office/officeart/2005/8/layout/orgChar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7A2F4-47CC-462F-B46E-6F3A969BC0F2}">
      <dsp:nvSpPr>
        <dsp:cNvPr id="0" name=""/>
        <dsp:cNvSpPr/>
      </dsp:nvSpPr>
      <dsp:spPr>
        <a:xfrm>
          <a:off x="1198925" y="696957"/>
          <a:ext cx="125820" cy="3103562"/>
        </a:xfrm>
        <a:custGeom>
          <a:avLst/>
          <a:gdLst/>
          <a:ahLst/>
          <a:cxnLst/>
          <a:rect l="0" t="0" r="0" b="0"/>
          <a:pathLst>
            <a:path>
              <a:moveTo>
                <a:pt x="125820" y="0"/>
              </a:moveTo>
              <a:lnTo>
                <a:pt x="125820" y="3103562"/>
              </a:lnTo>
              <a:lnTo>
                <a:pt x="0" y="310356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B6E276D-8B55-4890-9BF7-8AF2470B599D}">
      <dsp:nvSpPr>
        <dsp:cNvPr id="0" name=""/>
        <dsp:cNvSpPr/>
      </dsp:nvSpPr>
      <dsp:spPr>
        <a:xfrm>
          <a:off x="1324745" y="696957"/>
          <a:ext cx="125820" cy="2252778"/>
        </a:xfrm>
        <a:custGeom>
          <a:avLst/>
          <a:gdLst/>
          <a:ahLst/>
          <a:cxnLst/>
          <a:rect l="0" t="0" r="0" b="0"/>
          <a:pathLst>
            <a:path>
              <a:moveTo>
                <a:pt x="0" y="0"/>
              </a:moveTo>
              <a:lnTo>
                <a:pt x="0" y="2252778"/>
              </a:lnTo>
              <a:lnTo>
                <a:pt x="125820" y="225277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BAFD84E-D495-42C0-A2E5-1DB5162CD84A}">
      <dsp:nvSpPr>
        <dsp:cNvPr id="0" name=""/>
        <dsp:cNvSpPr/>
      </dsp:nvSpPr>
      <dsp:spPr>
        <a:xfrm>
          <a:off x="1198925" y="696957"/>
          <a:ext cx="125820" cy="2252778"/>
        </a:xfrm>
        <a:custGeom>
          <a:avLst/>
          <a:gdLst/>
          <a:ahLst/>
          <a:cxnLst/>
          <a:rect l="0" t="0" r="0" b="0"/>
          <a:pathLst>
            <a:path>
              <a:moveTo>
                <a:pt x="125820" y="0"/>
              </a:moveTo>
              <a:lnTo>
                <a:pt x="125820" y="2252778"/>
              </a:lnTo>
              <a:lnTo>
                <a:pt x="0" y="225277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6C2A61A-E53B-4F75-9E68-BEAF0E3F2FEB}">
      <dsp:nvSpPr>
        <dsp:cNvPr id="0" name=""/>
        <dsp:cNvSpPr/>
      </dsp:nvSpPr>
      <dsp:spPr>
        <a:xfrm>
          <a:off x="1324745" y="696957"/>
          <a:ext cx="125820" cy="1401995"/>
        </a:xfrm>
        <a:custGeom>
          <a:avLst/>
          <a:gdLst/>
          <a:ahLst/>
          <a:cxnLst/>
          <a:rect l="0" t="0" r="0" b="0"/>
          <a:pathLst>
            <a:path>
              <a:moveTo>
                <a:pt x="0" y="0"/>
              </a:moveTo>
              <a:lnTo>
                <a:pt x="0" y="1401995"/>
              </a:lnTo>
              <a:lnTo>
                <a:pt x="125820" y="140199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9A0FB9F-435F-47C3-B614-7889F09AD0DD}">
      <dsp:nvSpPr>
        <dsp:cNvPr id="0" name=""/>
        <dsp:cNvSpPr/>
      </dsp:nvSpPr>
      <dsp:spPr>
        <a:xfrm>
          <a:off x="1198925" y="696957"/>
          <a:ext cx="125820" cy="1401995"/>
        </a:xfrm>
        <a:custGeom>
          <a:avLst/>
          <a:gdLst/>
          <a:ahLst/>
          <a:cxnLst/>
          <a:rect l="0" t="0" r="0" b="0"/>
          <a:pathLst>
            <a:path>
              <a:moveTo>
                <a:pt x="125820" y="0"/>
              </a:moveTo>
              <a:lnTo>
                <a:pt x="125820" y="1401995"/>
              </a:lnTo>
              <a:lnTo>
                <a:pt x="0" y="14019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0F706-A97D-40D2-AF92-B5D6AF0D93AD}">
      <dsp:nvSpPr>
        <dsp:cNvPr id="0" name=""/>
        <dsp:cNvSpPr/>
      </dsp:nvSpPr>
      <dsp:spPr>
        <a:xfrm>
          <a:off x="1324745" y="696957"/>
          <a:ext cx="125820" cy="551211"/>
        </a:xfrm>
        <a:custGeom>
          <a:avLst/>
          <a:gdLst/>
          <a:ahLst/>
          <a:cxnLst/>
          <a:rect l="0" t="0" r="0" b="0"/>
          <a:pathLst>
            <a:path>
              <a:moveTo>
                <a:pt x="0" y="0"/>
              </a:moveTo>
              <a:lnTo>
                <a:pt x="0" y="551211"/>
              </a:lnTo>
              <a:lnTo>
                <a:pt x="125820" y="55121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19B14AE-0788-47BE-B233-BA9016583756}">
      <dsp:nvSpPr>
        <dsp:cNvPr id="0" name=""/>
        <dsp:cNvSpPr/>
      </dsp:nvSpPr>
      <dsp:spPr>
        <a:xfrm>
          <a:off x="1198925" y="696957"/>
          <a:ext cx="125820" cy="551211"/>
        </a:xfrm>
        <a:custGeom>
          <a:avLst/>
          <a:gdLst/>
          <a:ahLst/>
          <a:cxnLst/>
          <a:rect l="0" t="0" r="0" b="0"/>
          <a:pathLst>
            <a:path>
              <a:moveTo>
                <a:pt x="125820" y="0"/>
              </a:moveTo>
              <a:lnTo>
                <a:pt x="125820" y="551211"/>
              </a:lnTo>
              <a:lnTo>
                <a:pt x="0" y="55121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EE7E86E-D335-4B13-8920-2E8142621A7F}">
      <dsp:nvSpPr>
        <dsp:cNvPr id="0" name=""/>
        <dsp:cNvSpPr/>
      </dsp:nvSpPr>
      <dsp:spPr>
        <a:xfrm>
          <a:off x="1324745" y="696957"/>
          <a:ext cx="724963" cy="3654774"/>
        </a:xfrm>
        <a:custGeom>
          <a:avLst/>
          <a:gdLst/>
          <a:ahLst/>
          <a:cxnLst/>
          <a:rect l="0" t="0" r="0" b="0"/>
          <a:pathLst>
            <a:path>
              <a:moveTo>
                <a:pt x="0" y="0"/>
              </a:moveTo>
              <a:lnTo>
                <a:pt x="0" y="3528954"/>
              </a:lnTo>
              <a:lnTo>
                <a:pt x="724963" y="3528954"/>
              </a:lnTo>
              <a:lnTo>
                <a:pt x="724963" y="3654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00C422-2910-4716-946B-B7DC4215A4B2}">
      <dsp:nvSpPr>
        <dsp:cNvPr id="0" name=""/>
        <dsp:cNvSpPr/>
      </dsp:nvSpPr>
      <dsp:spPr>
        <a:xfrm>
          <a:off x="599782" y="696957"/>
          <a:ext cx="724963" cy="3654774"/>
        </a:xfrm>
        <a:custGeom>
          <a:avLst/>
          <a:gdLst/>
          <a:ahLst/>
          <a:cxnLst/>
          <a:rect l="0" t="0" r="0" b="0"/>
          <a:pathLst>
            <a:path>
              <a:moveTo>
                <a:pt x="724963" y="0"/>
              </a:moveTo>
              <a:lnTo>
                <a:pt x="724963" y="3528954"/>
              </a:lnTo>
              <a:lnTo>
                <a:pt x="0" y="3528954"/>
              </a:lnTo>
              <a:lnTo>
                <a:pt x="0" y="365477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9CB460-765F-403C-AB4B-7E6E69BD53A4}">
      <dsp:nvSpPr>
        <dsp:cNvPr id="0" name=""/>
        <dsp:cNvSpPr/>
      </dsp:nvSpPr>
      <dsp:spPr>
        <a:xfrm>
          <a:off x="725602" y="97814"/>
          <a:ext cx="1198286" cy="599143"/>
        </a:xfrm>
        <a:prstGeom prst="rect">
          <a:avLst/>
        </a:prstGeom>
        <a:solidFill>
          <a:schemeClr val="accent3">
            <a:lumMod val="40000"/>
            <a:lumOff val="60000"/>
          </a:schemeClr>
        </a:solidFill>
        <a:ln w="3175">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Diesel</a:t>
          </a:r>
        </a:p>
      </dsp:txBody>
      <dsp:txXfrm>
        <a:off x="725602" y="97814"/>
        <a:ext cx="1198286" cy="599143"/>
      </dsp:txXfrm>
    </dsp:sp>
    <dsp:sp modelId="{B0ABAB61-A60E-4BF3-9910-00E2F029B3DC}">
      <dsp:nvSpPr>
        <dsp:cNvPr id="0" name=""/>
        <dsp:cNvSpPr/>
      </dsp:nvSpPr>
      <dsp:spPr>
        <a:xfrm>
          <a:off x="638" y="4351732"/>
          <a:ext cx="1198286" cy="599143"/>
        </a:xfrm>
        <a:prstGeom prst="rect">
          <a:avLst/>
        </a:prstGeom>
        <a:solidFill>
          <a:schemeClr val="tx2">
            <a:lumMod val="20000"/>
            <a:lumOff val="80000"/>
          </a:schemeClr>
        </a:solidFill>
        <a:ln w="3175">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Hydrogen</a:t>
          </a:r>
        </a:p>
      </dsp:txBody>
      <dsp:txXfrm>
        <a:off x="638" y="4351732"/>
        <a:ext cx="1198286" cy="599143"/>
      </dsp:txXfrm>
    </dsp:sp>
    <dsp:sp modelId="{5E4E4DD8-5434-4775-BF29-FEF5BF5142C5}">
      <dsp:nvSpPr>
        <dsp:cNvPr id="0" name=""/>
        <dsp:cNvSpPr/>
      </dsp:nvSpPr>
      <dsp:spPr>
        <a:xfrm>
          <a:off x="1450565" y="4351732"/>
          <a:ext cx="1198286" cy="599143"/>
        </a:xfrm>
        <a:prstGeom prst="rect">
          <a:avLst/>
        </a:prstGeom>
        <a:solidFill>
          <a:schemeClr val="tx2">
            <a:lumMod val="20000"/>
            <a:lumOff val="80000"/>
          </a:schemeClr>
        </a:solidFill>
        <a:ln w="3175">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Electric</a:t>
          </a:r>
        </a:p>
      </dsp:txBody>
      <dsp:txXfrm>
        <a:off x="1450565" y="4351732"/>
        <a:ext cx="1198286" cy="599143"/>
      </dsp:txXfrm>
    </dsp:sp>
    <dsp:sp modelId="{57FB7663-59B4-4540-84AF-3C1374EF1D28}">
      <dsp:nvSpPr>
        <dsp:cNvPr id="0" name=""/>
        <dsp:cNvSpPr/>
      </dsp:nvSpPr>
      <dsp:spPr>
        <a:xfrm>
          <a:off x="638" y="1153573"/>
          <a:ext cx="1198286" cy="189191"/>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dirty="0">
            <a:latin typeface="Arial" panose="020B0604020202020204" pitchFamily="34" charset="0"/>
            <a:cs typeface="Arial" panose="020B0604020202020204" pitchFamily="34" charset="0"/>
          </a:endParaRPr>
        </a:p>
      </dsp:txBody>
      <dsp:txXfrm>
        <a:off x="638" y="1153573"/>
        <a:ext cx="1198286" cy="189191"/>
      </dsp:txXfrm>
    </dsp:sp>
    <dsp:sp modelId="{79B67389-5C65-448D-AFBC-01CF8051702B}">
      <dsp:nvSpPr>
        <dsp:cNvPr id="0" name=""/>
        <dsp:cNvSpPr/>
      </dsp:nvSpPr>
      <dsp:spPr>
        <a:xfrm>
          <a:off x="1450565" y="948598"/>
          <a:ext cx="1198286" cy="599143"/>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dirty="0">
            <a:latin typeface="Arial" panose="020B0604020202020204" pitchFamily="34" charset="0"/>
            <a:cs typeface="Arial" panose="020B0604020202020204" pitchFamily="34" charset="0"/>
          </a:endParaRPr>
        </a:p>
      </dsp:txBody>
      <dsp:txXfrm>
        <a:off x="1450565" y="948598"/>
        <a:ext cx="1198286" cy="599143"/>
      </dsp:txXfrm>
    </dsp:sp>
    <dsp:sp modelId="{106BD6ED-E4C0-4095-AFB1-6CB6220D4808}">
      <dsp:nvSpPr>
        <dsp:cNvPr id="0" name=""/>
        <dsp:cNvSpPr/>
      </dsp:nvSpPr>
      <dsp:spPr>
        <a:xfrm>
          <a:off x="638" y="1799381"/>
          <a:ext cx="1198286" cy="599143"/>
        </a:xfrm>
        <a:prstGeom prst="rect">
          <a:avLst/>
        </a:prstGeom>
        <a:solidFill>
          <a:schemeClr val="accent1">
            <a:lumMod val="20000"/>
            <a:lumOff val="80000"/>
          </a:schemeClr>
        </a:solidFill>
        <a:ln w="3175">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Efficiency Solutions</a:t>
          </a:r>
        </a:p>
      </dsp:txBody>
      <dsp:txXfrm>
        <a:off x="638" y="1799381"/>
        <a:ext cx="1198286" cy="599143"/>
      </dsp:txXfrm>
    </dsp:sp>
    <dsp:sp modelId="{F2AE6BE1-3D91-407A-8CBA-EEEFC032B085}">
      <dsp:nvSpPr>
        <dsp:cNvPr id="0" name=""/>
        <dsp:cNvSpPr/>
      </dsp:nvSpPr>
      <dsp:spPr>
        <a:xfrm>
          <a:off x="1450565" y="1799381"/>
          <a:ext cx="1198286" cy="599143"/>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dirty="0">
            <a:latin typeface="Arial" panose="020B0604020202020204" pitchFamily="34" charset="0"/>
            <a:cs typeface="Arial" panose="020B0604020202020204" pitchFamily="34" charset="0"/>
          </a:endParaRPr>
        </a:p>
      </dsp:txBody>
      <dsp:txXfrm>
        <a:off x="1450565" y="1799381"/>
        <a:ext cx="1198286" cy="599143"/>
      </dsp:txXfrm>
    </dsp:sp>
    <dsp:sp modelId="{B2BE01D7-41A2-4478-BA60-1997B5EDD5BA}">
      <dsp:nvSpPr>
        <dsp:cNvPr id="0" name=""/>
        <dsp:cNvSpPr/>
      </dsp:nvSpPr>
      <dsp:spPr>
        <a:xfrm>
          <a:off x="638" y="2650165"/>
          <a:ext cx="1198286" cy="599143"/>
        </a:xfrm>
        <a:prstGeom prst="rect">
          <a:avLst/>
        </a:prstGeom>
        <a:noFill/>
        <a:ln w="31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dirty="0">
            <a:latin typeface="Arial" panose="020B0604020202020204" pitchFamily="34" charset="0"/>
            <a:cs typeface="Arial" panose="020B0604020202020204" pitchFamily="34" charset="0"/>
          </a:endParaRPr>
        </a:p>
      </dsp:txBody>
      <dsp:txXfrm>
        <a:off x="638" y="2650165"/>
        <a:ext cx="1198286" cy="599143"/>
      </dsp:txXfrm>
    </dsp:sp>
    <dsp:sp modelId="{68D2DB80-E0A1-4713-A0E4-CD9012BE7960}">
      <dsp:nvSpPr>
        <dsp:cNvPr id="0" name=""/>
        <dsp:cNvSpPr/>
      </dsp:nvSpPr>
      <dsp:spPr>
        <a:xfrm>
          <a:off x="1450565" y="2650165"/>
          <a:ext cx="1198286" cy="599143"/>
        </a:xfrm>
        <a:prstGeom prst="rect">
          <a:avLst/>
        </a:prstGeom>
        <a:solidFill>
          <a:schemeClr val="accent1">
            <a:lumMod val="20000"/>
            <a:lumOff val="80000"/>
          </a:schemeClr>
        </a:solidFill>
        <a:ln w="3175">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Arial" panose="020B0604020202020204" pitchFamily="34" charset="0"/>
              <a:cs typeface="Arial" panose="020B0604020202020204" pitchFamily="34" charset="0"/>
            </a:rPr>
            <a:t>Hybrid Solutions</a:t>
          </a:r>
        </a:p>
      </dsp:txBody>
      <dsp:txXfrm>
        <a:off x="1450565" y="2650165"/>
        <a:ext cx="1198286" cy="599143"/>
      </dsp:txXfrm>
    </dsp:sp>
    <dsp:sp modelId="{11C9E26E-B53B-4F36-9790-243B70747AA7}">
      <dsp:nvSpPr>
        <dsp:cNvPr id="0" name=""/>
        <dsp:cNvSpPr/>
      </dsp:nvSpPr>
      <dsp:spPr>
        <a:xfrm>
          <a:off x="638" y="3706427"/>
          <a:ext cx="1198286" cy="188184"/>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dirty="0">
            <a:latin typeface="Arial" panose="020B0604020202020204" pitchFamily="34" charset="0"/>
            <a:cs typeface="Arial" panose="020B0604020202020204" pitchFamily="34" charset="0"/>
          </a:endParaRPr>
        </a:p>
      </dsp:txBody>
      <dsp:txXfrm>
        <a:off x="638" y="3706427"/>
        <a:ext cx="1198286" cy="1881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l">
              <a:defRPr sz="1200"/>
            </a:lvl1pPr>
          </a:lstStyle>
          <a:p>
            <a:r>
              <a:rPr lang="en-GB">
                <a:solidFill>
                  <a:srgbClr val="000000"/>
                </a:solidFill>
                <a:latin typeface="Times New Roman" panose="02020603050405020304" pitchFamily="18" charset="0"/>
              </a:rPr>
              <a:t> </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F24591-D091-41C5-BB8F-93AE68EF9147}" type="datetimeFigureOut">
              <a:rPr lang="en-GB" smtClean="0"/>
              <a:t>24/11/2021</a:t>
            </a:fld>
            <a:endParaRPr lang="en-GB"/>
          </a:p>
        </p:txBody>
      </p:sp>
      <p:sp>
        <p:nvSpPr>
          <p:cNvPr id="4" name="Footer Placeholder 3"/>
          <p:cNvSpPr>
            <a:spLocks noGrp="1"/>
          </p:cNvSpPr>
          <p:nvPr>
            <p:ph type="ftr" sz="quarter" idx="2"/>
            <p:custDataLst>
              <p:tags r:id="rId3"/>
            </p:custDataLst>
          </p:nvPr>
        </p:nvSpPr>
        <p:spPr>
          <a:xfrm>
            <a:off x="0" y="8685213"/>
            <a:ext cx="6858000" cy="458787"/>
          </a:xfrm>
          <a:prstGeom prst="rect">
            <a:avLst/>
          </a:prstGeom>
        </p:spPr>
        <p:txBody>
          <a:bodyPr vert="horz" lIns="91440" tIns="45720" rIns="91440" bIns="45720" rtlCol="0" anchor="b"/>
          <a:lstStyle>
            <a:lvl1pPr algn="l">
              <a:defRPr sz="1200"/>
            </a:lvl1pPr>
          </a:lstStyle>
          <a:p>
            <a:r>
              <a:rPr lang="en-GB">
                <a:solidFill>
                  <a:srgbClr val="000000"/>
                </a:solidFill>
                <a:latin typeface="Times New Roman" panose="02020603050405020304" pitchFamily="18" charset="0"/>
              </a:rPr>
              <a:t>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C75E9-C084-4BB3-9957-21CD5BA21EC9}" type="slidenum">
              <a:rPr lang="en-GB" smtClean="0"/>
              <a:t>‹#›</a:t>
            </a:fld>
            <a:endParaRPr lang="en-GB"/>
          </a:p>
        </p:txBody>
      </p:sp>
    </p:spTree>
    <p:extLst>
      <p:ext uri="{BB962C8B-B14F-4D97-AF65-F5344CB8AC3E}">
        <p14:creationId xmlns:p14="http://schemas.microsoft.com/office/powerpoint/2010/main" val="157247164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l">
              <a:defRPr lang="en-GB" sz="1200" b="0" i="0" u="none">
                <a:solidFill>
                  <a:srgbClr val="000000"/>
                </a:solidFill>
                <a:latin typeface="Times New Roman" panose="02020603050405020304" pitchFamily="18" charset="0"/>
              </a:defRPr>
            </a:lvl1pPr>
          </a:lstStyle>
          <a:p>
            <a:r>
              <a:rPr lang="en-GB"/>
              <a:t>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58D6A-2785-4219-AAF0-BDC256078FBA}" type="datetimeFigureOut">
              <a:rPr lang="en-GB" smtClean="0"/>
              <a:t>24/11/2021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custDataLst>
              <p:tags r:id="rId3"/>
            </p:custDataLst>
          </p:nvPr>
        </p:nvSpPr>
        <p:spPr>
          <a:xfrm>
            <a:off x="0" y="8685213"/>
            <a:ext cx="6858000" cy="458787"/>
          </a:xfrm>
          <a:prstGeom prst="rect">
            <a:avLst/>
          </a:prstGeom>
        </p:spPr>
        <p:txBody>
          <a:bodyPr vert="horz" lIns="91440" tIns="45720" rIns="91440" bIns="45720" rtlCol="0" anchor="b"/>
          <a:lstStyle>
            <a:lvl1pPr algn="l">
              <a:defRPr lang="en-GB" sz="1200" b="0" i="0" u="none">
                <a:solidFill>
                  <a:srgbClr val="000000"/>
                </a:solidFill>
                <a:latin typeface="Times New Roman" panose="02020603050405020304" pitchFamily="18" charset="0"/>
              </a:defRPr>
            </a:lvl1pPr>
          </a:lstStyle>
          <a:p>
            <a:r>
              <a:rPr lang="en-GB"/>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F37A9-73E9-46E4-A853-8CB1834B919D}" type="slidenum">
              <a:rPr lang="en-GB" smtClean="0"/>
              <a:t>‹#›</a:t>
            </a:fld>
            <a:endParaRPr lang="en-GB"/>
          </a:p>
        </p:txBody>
      </p:sp>
    </p:spTree>
    <p:extLst>
      <p:ext uri="{BB962C8B-B14F-4D97-AF65-F5344CB8AC3E}">
        <p14:creationId xmlns:p14="http://schemas.microsoft.com/office/powerpoint/2010/main" val="419916305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custDataLst>
              <p:tags r:id="rId1"/>
            </p:custDataLst>
          </p:nvPr>
        </p:nvSpPr>
        <p:spPr/>
        <p:txBody>
          <a:bodyPr/>
          <a:lstStyle/>
          <a:p>
            <a:r>
              <a:rPr lang="en-GB"/>
              <a:t> </a:t>
            </a:r>
          </a:p>
        </p:txBody>
      </p:sp>
      <p:sp>
        <p:nvSpPr>
          <p:cNvPr id="5" name="Slide Number Placeholder 4"/>
          <p:cNvSpPr>
            <a:spLocks noGrp="1"/>
          </p:cNvSpPr>
          <p:nvPr>
            <p:ph type="sldNum" sz="quarter" idx="11"/>
          </p:nvPr>
        </p:nvSpPr>
        <p:spPr/>
        <p:txBody>
          <a:bodyPr/>
          <a:lstStyle/>
          <a:p>
            <a:fld id="{322F37A9-73E9-46E4-A853-8CB1834B919D}" type="slidenum">
              <a:rPr lang="en-GB" smtClean="0"/>
              <a:t>1</a:t>
            </a:fld>
            <a:endParaRPr lang="en-GB"/>
          </a:p>
        </p:txBody>
      </p:sp>
    </p:spTree>
    <p:extLst>
      <p:ext uri="{BB962C8B-B14F-4D97-AF65-F5344CB8AC3E}">
        <p14:creationId xmlns:p14="http://schemas.microsoft.com/office/powerpoint/2010/main" val="134905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 </a:t>
            </a:r>
          </a:p>
        </p:txBody>
      </p:sp>
      <p:sp>
        <p:nvSpPr>
          <p:cNvPr id="5" name="Footer Placeholder 4"/>
          <p:cNvSpPr>
            <a:spLocks noGrp="1"/>
          </p:cNvSpPr>
          <p:nvPr>
            <p:ph type="ftr" sz="quarter" idx="11"/>
            <p:custDataLst>
              <p:tags r:id="rId2"/>
            </p:custDataLst>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69496-6AE4-4B7C-B872-9A40F38156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639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E.g. a 22tn truck would need a 6tn battery, changing the total weight to 28tn. </a:t>
            </a:r>
          </a:p>
          <a:p>
            <a:endParaRPr lang="en-GB" dirty="0"/>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11</a:t>
            </a:fld>
            <a:endParaRPr lang="en-GB"/>
          </a:p>
        </p:txBody>
      </p:sp>
    </p:spTree>
    <p:extLst>
      <p:ext uri="{BB962C8B-B14F-4D97-AF65-F5344CB8AC3E}">
        <p14:creationId xmlns:p14="http://schemas.microsoft.com/office/powerpoint/2010/main" val="742654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12</a:t>
            </a:fld>
            <a:endParaRPr lang="en-GB"/>
          </a:p>
        </p:txBody>
      </p:sp>
    </p:spTree>
    <p:extLst>
      <p:ext uri="{BB962C8B-B14F-4D97-AF65-F5344CB8AC3E}">
        <p14:creationId xmlns:p14="http://schemas.microsoft.com/office/powerpoint/2010/main" val="3990502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custDataLst>
              <p:tags r:id="rId1"/>
            </p:custDataLst>
          </p:nvPr>
        </p:nvSpPr>
        <p:spPr/>
        <p:txBody>
          <a:bodyPr/>
          <a:lstStyle/>
          <a:p>
            <a:r>
              <a:rPr lang="en-GB"/>
              <a:t> </a:t>
            </a:r>
          </a:p>
        </p:txBody>
      </p:sp>
      <p:sp>
        <p:nvSpPr>
          <p:cNvPr id="5" name="Slide Number Placeholder 4"/>
          <p:cNvSpPr>
            <a:spLocks noGrp="1"/>
          </p:cNvSpPr>
          <p:nvPr>
            <p:ph type="sldNum" sz="quarter" idx="11"/>
          </p:nvPr>
        </p:nvSpPr>
        <p:spPr/>
        <p:txBody>
          <a:bodyPr/>
          <a:lstStyle/>
          <a:p>
            <a:fld id="{322F37A9-73E9-46E4-A853-8CB1834B919D}" type="slidenum">
              <a:rPr lang="en-GB" smtClean="0"/>
              <a:t>13</a:t>
            </a:fld>
            <a:endParaRPr lang="en-GB"/>
          </a:p>
        </p:txBody>
      </p:sp>
    </p:spTree>
    <p:extLst>
      <p:ext uri="{BB962C8B-B14F-4D97-AF65-F5344CB8AC3E}">
        <p14:creationId xmlns:p14="http://schemas.microsoft.com/office/powerpoint/2010/main" val="127901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Footer Placeholder 3"/>
          <p:cNvSpPr>
            <a:spLocks noGrp="1"/>
          </p:cNvSpPr>
          <p:nvPr>
            <p:ph type="ftr" sz="quarter" idx="10"/>
            <p:custDataLst>
              <p:tags r:id="rId1"/>
            </p:custDataLst>
          </p:nvPr>
        </p:nvSpPr>
        <p:spPr/>
        <p:txBody>
          <a:bodyPr/>
          <a:lstStyle/>
          <a:p>
            <a:r>
              <a:rPr lang="en-GB"/>
              <a:t> </a:t>
            </a:r>
          </a:p>
        </p:txBody>
      </p:sp>
      <p:sp>
        <p:nvSpPr>
          <p:cNvPr id="5" name="Slide Number Placeholder 4"/>
          <p:cNvSpPr>
            <a:spLocks noGrp="1"/>
          </p:cNvSpPr>
          <p:nvPr>
            <p:ph type="sldNum" sz="quarter" idx="11"/>
          </p:nvPr>
        </p:nvSpPr>
        <p:spPr/>
        <p:txBody>
          <a:bodyPr/>
          <a:lstStyle/>
          <a:p>
            <a:fld id="{322F37A9-73E9-46E4-A853-8CB1834B919D}" type="slidenum">
              <a:rPr lang="en-GB" smtClean="0"/>
              <a:t>14</a:t>
            </a:fld>
            <a:endParaRPr lang="en-GB"/>
          </a:p>
        </p:txBody>
      </p:sp>
    </p:spTree>
    <p:extLst>
      <p:ext uri="{BB962C8B-B14F-4D97-AF65-F5344CB8AC3E}">
        <p14:creationId xmlns:p14="http://schemas.microsoft.com/office/powerpoint/2010/main" val="2615716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15</a:t>
            </a:fld>
            <a:endParaRPr lang="en-GB"/>
          </a:p>
        </p:txBody>
      </p:sp>
    </p:spTree>
    <p:extLst>
      <p:ext uri="{BB962C8B-B14F-4D97-AF65-F5344CB8AC3E}">
        <p14:creationId xmlns:p14="http://schemas.microsoft.com/office/powerpoint/2010/main" val="34230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custDataLst>
              <p:tags r:id="rId1"/>
            </p:custDataLst>
          </p:nvPr>
        </p:nvSpPr>
        <p:spPr/>
        <p:txBody>
          <a:bodyPr/>
          <a:lstStyle/>
          <a:p>
            <a:r>
              <a:rPr lang="en-GB"/>
              <a:t> </a:t>
            </a:r>
          </a:p>
        </p:txBody>
      </p:sp>
      <p:sp>
        <p:nvSpPr>
          <p:cNvPr id="5" name="Slide Number Placeholder 4"/>
          <p:cNvSpPr>
            <a:spLocks noGrp="1"/>
          </p:cNvSpPr>
          <p:nvPr>
            <p:ph type="sldNum" sz="quarter" idx="11"/>
          </p:nvPr>
        </p:nvSpPr>
        <p:spPr/>
        <p:txBody>
          <a:bodyPr/>
          <a:lstStyle/>
          <a:p>
            <a:fld id="{322F37A9-73E9-46E4-A853-8CB1834B919D}" type="slidenum">
              <a:rPr lang="en-GB" smtClean="0"/>
              <a:t>16</a:t>
            </a:fld>
            <a:endParaRPr lang="en-GB"/>
          </a:p>
        </p:txBody>
      </p:sp>
    </p:spTree>
    <p:extLst>
      <p:ext uri="{BB962C8B-B14F-4D97-AF65-F5344CB8AC3E}">
        <p14:creationId xmlns:p14="http://schemas.microsoft.com/office/powerpoint/2010/main" val="79160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2</a:t>
            </a:fld>
            <a:endParaRPr lang="en-GB"/>
          </a:p>
        </p:txBody>
      </p:sp>
    </p:spTree>
    <p:extLst>
      <p:ext uri="{BB962C8B-B14F-4D97-AF65-F5344CB8AC3E}">
        <p14:creationId xmlns:p14="http://schemas.microsoft.com/office/powerpoint/2010/main" val="149304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p:txBody>
          <a:bodyPr/>
          <a:lstStyle/>
          <a:p>
            <a:pPr defTabSz="947958">
              <a:defRPr/>
            </a:pPr>
            <a:r>
              <a:rPr lang="en-US"/>
              <a:t> </a:t>
            </a:r>
          </a:p>
        </p:txBody>
      </p:sp>
      <p:sp>
        <p:nvSpPr>
          <p:cNvPr id="5" name="Footer Placeholder 4"/>
          <p:cNvSpPr>
            <a:spLocks noGrp="1"/>
          </p:cNvSpPr>
          <p:nvPr>
            <p:ph type="ftr" sz="quarter" idx="11"/>
            <p:custDataLst>
              <p:tags r:id="rId2"/>
            </p:custDataLst>
          </p:nvPr>
        </p:nvSpPr>
        <p:spPr/>
        <p:txBody>
          <a:bodyPr/>
          <a:lstStyle/>
          <a:p>
            <a:pPr defTabSz="947958">
              <a:defRPr/>
            </a:pPr>
            <a:r>
              <a:rPr lang="en-US"/>
              <a:t> </a:t>
            </a:r>
          </a:p>
        </p:txBody>
      </p:sp>
      <p:sp>
        <p:nvSpPr>
          <p:cNvPr id="6" name="Slide Number Placeholder 5"/>
          <p:cNvSpPr>
            <a:spLocks noGrp="1"/>
          </p:cNvSpPr>
          <p:nvPr>
            <p:ph type="sldNum" sz="quarter" idx="12"/>
          </p:nvPr>
        </p:nvSpPr>
        <p:spPr/>
        <p:txBody>
          <a:bodyPr/>
          <a:lstStyle/>
          <a:p>
            <a:pPr defTabSz="947958">
              <a:defRPr/>
            </a:pPr>
            <a:fld id="{F3D7BD14-71FF-8541-B33F-F03FDB1D8791}" type="slidenum">
              <a:rPr lang="en-US">
                <a:solidFill>
                  <a:prstClr val="black"/>
                </a:solidFill>
                <a:latin typeface="Calibri" panose="020F0502020204030204"/>
              </a:rPr>
              <a:pPr defTabSz="947958">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37532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cap="all" baseline="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Introduction 3: the HS2 route</a:t>
            </a:r>
            <a:endParaRPr lang="en-GB"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r>
              <a:rPr lang="en-GB"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HS2 will be the new high speed backbone of our rail network connecting the city centres of Birmingham, Manchester, Leeds and London. </a:t>
            </a:r>
          </a:p>
          <a:p>
            <a:r>
              <a:rPr lang="en-GB"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Once fully completed, we will have built 345 miles of new high speed track (equivalent to over half the length of Britain Lands End to John O’Groats as the crow flies). The new line will include intermediate stops at Old Oak Common in West London, Birmingham and Manchester Airports, Crewe and at </a:t>
            </a:r>
            <a:r>
              <a:rPr lang="en-GB" sz="1200" kern="1200" dirty="0" err="1">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Toton</a:t>
            </a:r>
            <a:r>
              <a:rPr lang="en-GB"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 the East Midlands between Derby and Nottingham. HS2 will also be integrated into the East and West Coast Main Lines, so HS2 trains will cross over to the existing network and serve towns and cities in the North of England and Scotland. HS2 trains will stop at over 25 stations.</a:t>
            </a:r>
          </a:p>
          <a:p>
            <a:pPr lvl="0"/>
            <a:endParaRPr lang="en-GB"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lvl="0"/>
            <a:r>
              <a:rPr lang="en-GB" sz="12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This will open up access to the high speed network to around half the population of Britain and cut journey times between the North and the South. When fully operational, up to 48 HS2 trains with up to 1,100 seats each will be running every hour on the UK’s rail network. This is a huge undertaking; Britain’s first new intercity railway north of London in 100 years; Europe’s largest infrastructure project.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F5426-27A5-4531-AEAF-F216ECB52F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06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p:txBody>
          <a:bodyPr/>
          <a:lstStyle/>
          <a:p>
            <a:r>
              <a:rPr lang="en-GB"/>
              <a:t> </a:t>
            </a:r>
          </a:p>
        </p:txBody>
      </p:sp>
      <p:sp>
        <p:nvSpPr>
          <p:cNvPr id="5" name="Footer Placeholder 4"/>
          <p:cNvSpPr>
            <a:spLocks noGrp="1"/>
          </p:cNvSpPr>
          <p:nvPr>
            <p:ph type="ftr" sz="quarter" idx="11"/>
            <p:custDataLst>
              <p:tags r:id="rId2"/>
            </p:custDataLst>
          </p:nvPr>
        </p:nvSpPr>
        <p:spPr/>
        <p:txBody>
          <a:bodyPr/>
          <a:lstStyle/>
          <a:p>
            <a:r>
              <a:rPr lang="en-GB"/>
              <a:t> </a:t>
            </a:r>
          </a:p>
        </p:txBody>
      </p:sp>
      <p:sp>
        <p:nvSpPr>
          <p:cNvPr id="6" name="Slide Number Placeholder 5"/>
          <p:cNvSpPr>
            <a:spLocks noGrp="1"/>
          </p:cNvSpPr>
          <p:nvPr>
            <p:ph type="sldNum" sz="quarter" idx="12"/>
          </p:nvPr>
        </p:nvSpPr>
        <p:spPr/>
        <p:txBody>
          <a:bodyPr/>
          <a:lstStyle/>
          <a:p>
            <a:fld id="{322F37A9-73E9-46E4-A853-8CB1834B919D}" type="slidenum">
              <a:rPr lang="en-GB" smtClean="0"/>
              <a:t>5</a:t>
            </a:fld>
            <a:endParaRPr lang="en-GB"/>
          </a:p>
        </p:txBody>
      </p:sp>
    </p:spTree>
    <p:extLst>
      <p:ext uri="{BB962C8B-B14F-4D97-AF65-F5344CB8AC3E}">
        <p14:creationId xmlns:p14="http://schemas.microsoft.com/office/powerpoint/2010/main" val="408799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F5426-27A5-4531-AEAF-F216ECB52F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20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F5426-27A5-4531-AEAF-F216ECB52F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203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custDataLst>
              <p:tags r:id="rId1"/>
            </p:custDataLst>
          </p:nvPr>
        </p:nvSpPr>
        <p:spPr/>
        <p:txBody>
          <a:bodyPr/>
          <a:lstStyle/>
          <a:p>
            <a:r>
              <a:rPr lang="en-GB"/>
              <a:t> </a:t>
            </a:r>
          </a:p>
        </p:txBody>
      </p:sp>
      <p:sp>
        <p:nvSpPr>
          <p:cNvPr id="5" name="Footer Placeholder 4"/>
          <p:cNvSpPr>
            <a:spLocks noGrp="1"/>
          </p:cNvSpPr>
          <p:nvPr>
            <p:ph type="ftr" sz="quarter" idx="4"/>
            <p:custDataLst>
              <p:tags r:id="rId2"/>
            </p:custDataLst>
          </p:nvPr>
        </p:nvSpPr>
        <p:spPr/>
        <p:txBody>
          <a:bodyPr/>
          <a:lstStyle/>
          <a:p>
            <a:r>
              <a:rPr lang="en-GB"/>
              <a:t> </a:t>
            </a:r>
          </a:p>
        </p:txBody>
      </p:sp>
      <p:sp>
        <p:nvSpPr>
          <p:cNvPr id="6" name="Slide Number Placeholder 5"/>
          <p:cNvSpPr>
            <a:spLocks noGrp="1"/>
          </p:cNvSpPr>
          <p:nvPr>
            <p:ph type="sldNum" sz="quarter" idx="5"/>
          </p:nvPr>
        </p:nvSpPr>
        <p:spPr/>
        <p:txBody>
          <a:bodyPr/>
          <a:lstStyle/>
          <a:p>
            <a:fld id="{322F37A9-73E9-46E4-A853-8CB1834B919D}" type="slidenum">
              <a:rPr lang="en-GB" smtClean="0"/>
              <a:t>8</a:t>
            </a:fld>
            <a:endParaRPr lang="en-GB"/>
          </a:p>
        </p:txBody>
      </p:sp>
    </p:spTree>
    <p:extLst>
      <p:ext uri="{BB962C8B-B14F-4D97-AF65-F5344CB8AC3E}">
        <p14:creationId xmlns:p14="http://schemas.microsoft.com/office/powerpoint/2010/main" val="134661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Early trials of hydrogen/electric van in 2017/2018</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Small hydrogen generators to power smaller equipment </a:t>
            </a:r>
            <a:r>
              <a:rPr kumimoji="0" lang="en-GB" sz="1050" b="0" i="1" u="none" strike="noStrike" kern="1200" cap="none" spc="0" normalizeH="0" baseline="0" noProof="0" dirty="0">
                <a:ln>
                  <a:noFill/>
                </a:ln>
                <a:effectLst/>
                <a:uLnTx/>
                <a:uFillTx/>
                <a:latin typeface="Arial" panose="020B0604020202020204" pitchFamily="34" charset="0"/>
                <a:cs typeface="Arial" panose="020B0604020202020204" pitchFamily="34" charset="0"/>
              </a:rPr>
              <a:t>(noise and air quality monitors)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Hydrogen fuel-cell powered site flood lighting / welfare units</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Key current hydrogen focused innovation projects:</a:t>
            </a:r>
          </a:p>
          <a:p>
            <a:pPr fontAlgn="base"/>
            <a:endParaRPr lang="en-GB" sz="1200" dirty="0">
              <a:solidFill>
                <a:srgbClr val="000000"/>
              </a:solidFill>
              <a:latin typeface="Calibri" panose="020F0502020204030204" pitchFamily="34" charset="0"/>
            </a:endParaRPr>
          </a:p>
          <a:p>
            <a:pPr fontAlgn="base"/>
            <a:r>
              <a:rPr lang="en-GB" sz="1200" dirty="0">
                <a:solidFill>
                  <a:srgbClr val="000000"/>
                </a:solidFill>
                <a:latin typeface="Calibri" panose="020F0502020204030204" pitchFamily="34" charset="0"/>
              </a:rPr>
              <a:t>Dual Fuel: Considering the introduction of stricter emission requirements, hydrogen retrofits can help us extend the life of existing vehicles.  </a:t>
            </a:r>
            <a:endParaRPr lang="en-GB" sz="1200" dirty="0">
              <a:solidFill>
                <a:srgbClr val="000000"/>
              </a:solidFill>
              <a:latin typeface="Segoe UI" panose="020B0502040204020203" pitchFamily="34" charset="0"/>
            </a:endParaRPr>
          </a:p>
          <a:p>
            <a:pPr fontAlgn="base"/>
            <a:r>
              <a:rPr lang="en-GB" sz="1200" dirty="0">
                <a:solidFill>
                  <a:srgbClr val="000000"/>
                </a:solidFill>
                <a:latin typeface="Calibri" panose="020F0502020204030204" pitchFamily="34" charset="0"/>
              </a:rPr>
              <a:t>Both avoiding the financial and embedded carbon costs associated with buying new.   </a:t>
            </a:r>
            <a:endParaRPr lang="en-GB" sz="1200" dirty="0">
              <a:solidFill>
                <a:srgbClr val="000000"/>
              </a:solidFill>
              <a:latin typeface="Segoe UI" panose="020B0502040204020203" pitchFamily="34" charset="0"/>
            </a:endParaRPr>
          </a:p>
          <a:p>
            <a:pPr fontAlgn="base"/>
            <a:r>
              <a:rPr lang="en-GB" sz="1200" dirty="0">
                <a:solidFill>
                  <a:srgbClr val="000000"/>
                </a:solidFill>
                <a:latin typeface="Calibri" panose="020F0502020204030204" pitchFamily="34" charset="0"/>
              </a:rPr>
              <a:t> </a:t>
            </a:r>
            <a:endParaRPr lang="en-GB" sz="1200" dirty="0">
              <a:solidFill>
                <a:srgbClr val="000000"/>
              </a:solidFill>
              <a:latin typeface="Segoe UI" panose="020B0502040204020203" pitchFamily="34" charset="0"/>
            </a:endParaRPr>
          </a:p>
          <a:p>
            <a:pPr fontAlgn="base"/>
            <a:r>
              <a:rPr lang="en-GB" sz="1200" dirty="0">
                <a:solidFill>
                  <a:srgbClr val="000000"/>
                </a:solidFill>
                <a:latin typeface="Calibri" panose="020F0502020204030204" pitchFamily="34" charset="0"/>
              </a:rPr>
              <a:t>In this project we will be trailing retro fit technologies across several on-road construction vehicles.   </a:t>
            </a:r>
            <a:endParaRPr lang="en-GB" sz="1200" dirty="0">
              <a:solidFill>
                <a:srgbClr val="000000"/>
              </a:solidFill>
              <a:latin typeface="Segoe UI" panose="020B0502040204020203" pitchFamily="34" charset="0"/>
            </a:endParaRPr>
          </a:p>
          <a:p>
            <a:pPr fontAlgn="base"/>
            <a:r>
              <a:rPr lang="en-GB" sz="1200" dirty="0">
                <a:solidFill>
                  <a:srgbClr val="000000"/>
                </a:solidFill>
                <a:latin typeface="Calibri" panose="020F0502020204030204" pitchFamily="34" charset="0"/>
              </a:rPr>
              <a:t>This trial will demonstrate how well this technology works out in the field.  Using a duel fuel system, converted vehicles emit significantly less emissions.  As we seek cleaner methods of generating hydrogen, the carbon footprint of these vehicles will also reduce.  When generated from renewable energy sources hydrogen is a zero-carbon fuel.   </a:t>
            </a:r>
            <a:endParaRPr lang="en-GB" sz="1200" b="0" i="0" dirty="0">
              <a:solidFill>
                <a:srgbClr val="000000"/>
              </a:solidFill>
              <a:effectLst/>
              <a:latin typeface="Segoe UI" panose="020B0502040204020203" pitchFamily="34" charset="0"/>
            </a:endParaRPr>
          </a:p>
          <a:p>
            <a:endParaRPr lang="en-GB" dirty="0"/>
          </a:p>
        </p:txBody>
      </p:sp>
      <p:sp>
        <p:nvSpPr>
          <p:cNvPr id="4" name="Header Placeholder 3"/>
          <p:cNvSpPr>
            <a:spLocks noGrp="1"/>
          </p:cNvSpPr>
          <p:nvPr>
            <p:ph type="hdr" sz="quarter"/>
            <p:custDataLst>
              <p:tags r:id="rId1"/>
            </p:custDataLst>
          </p:nvPr>
        </p:nvSpPr>
        <p:spPr/>
        <p:txBody>
          <a:bodyPr/>
          <a:lstStyle/>
          <a:p>
            <a:r>
              <a:rPr lang="en-GB"/>
              <a:t> </a:t>
            </a:r>
          </a:p>
        </p:txBody>
      </p:sp>
      <p:sp>
        <p:nvSpPr>
          <p:cNvPr id="5" name="Footer Placeholder 4"/>
          <p:cNvSpPr>
            <a:spLocks noGrp="1"/>
          </p:cNvSpPr>
          <p:nvPr>
            <p:ph type="ftr" sz="quarter" idx="4"/>
            <p:custDataLst>
              <p:tags r:id="rId2"/>
            </p:custDataLst>
          </p:nvPr>
        </p:nvSpPr>
        <p:spPr/>
        <p:txBody>
          <a:bodyPr/>
          <a:lstStyle/>
          <a:p>
            <a:r>
              <a:rPr lang="en-GB"/>
              <a:t> </a:t>
            </a:r>
          </a:p>
        </p:txBody>
      </p:sp>
      <p:sp>
        <p:nvSpPr>
          <p:cNvPr id="6" name="Slide Number Placeholder 5"/>
          <p:cNvSpPr>
            <a:spLocks noGrp="1"/>
          </p:cNvSpPr>
          <p:nvPr>
            <p:ph type="sldNum" sz="quarter" idx="5"/>
          </p:nvPr>
        </p:nvSpPr>
        <p:spPr/>
        <p:txBody>
          <a:bodyPr/>
          <a:lstStyle/>
          <a:p>
            <a:fld id="{322F37A9-73E9-46E4-A853-8CB1834B919D}" type="slidenum">
              <a:rPr lang="en-GB" smtClean="0"/>
              <a:t>9</a:t>
            </a:fld>
            <a:endParaRPr lang="en-GB"/>
          </a:p>
        </p:txBody>
      </p:sp>
    </p:spTree>
    <p:extLst>
      <p:ext uri="{BB962C8B-B14F-4D97-AF65-F5344CB8AC3E}">
        <p14:creationId xmlns:p14="http://schemas.microsoft.com/office/powerpoint/2010/main" val="427137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3.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Master" Target="../slideMasters/slideMaster1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751" y="3645024"/>
            <a:ext cx="10363200" cy="792088"/>
          </a:xfrm>
          <a:prstGeom prst="rect">
            <a:avLst/>
          </a:prstGeom>
        </p:spPr>
        <p:txBody>
          <a:bodyPr anchor="ctr"/>
          <a:lstStyle>
            <a:lvl1pPr>
              <a:defRPr/>
            </a:lvl1pPr>
          </a:lstStyle>
          <a:p>
            <a:r>
              <a:rPr lang="en-US" dirty="0"/>
              <a:t>PowerPoint Template Title</a:t>
            </a:r>
            <a:endParaRPr lang="en-GB" dirty="0"/>
          </a:p>
        </p:txBody>
      </p:sp>
      <p:sp>
        <p:nvSpPr>
          <p:cNvPr id="8" name="Text Placeholder 7"/>
          <p:cNvSpPr>
            <a:spLocks noGrp="1"/>
          </p:cNvSpPr>
          <p:nvPr>
            <p:ph type="body" sz="quarter" idx="10" hasCustomPrompt="1"/>
          </p:nvPr>
        </p:nvSpPr>
        <p:spPr>
          <a:xfrm>
            <a:off x="3753814" y="5543572"/>
            <a:ext cx="4679950" cy="386458"/>
          </a:xfrm>
          <a:prstGeom prst="rect">
            <a:avLst/>
          </a:prstGeom>
        </p:spPr>
        <p:txBody>
          <a:bodyPr anchor="ctr"/>
          <a:lstStyle>
            <a:lvl1pPr>
              <a:defRPr/>
            </a:lvl1pPr>
          </a:lstStyle>
          <a:p>
            <a:pPr lvl="0"/>
            <a:r>
              <a:rPr lang="en-US" dirty="0"/>
              <a:t>Author</a:t>
            </a:r>
            <a:endParaRPr lang="en-GB" dirty="0"/>
          </a:p>
        </p:txBody>
      </p:sp>
      <p:sp>
        <p:nvSpPr>
          <p:cNvPr id="10" name="Text Placeholder 9"/>
          <p:cNvSpPr>
            <a:spLocks noGrp="1"/>
          </p:cNvSpPr>
          <p:nvPr>
            <p:ph type="body" sz="quarter" idx="11" hasCustomPrompt="1"/>
          </p:nvPr>
        </p:nvSpPr>
        <p:spPr>
          <a:xfrm>
            <a:off x="4583832" y="5976516"/>
            <a:ext cx="3024188" cy="332804"/>
          </a:xfrm>
          <a:prstGeom prst="rect">
            <a:avLst/>
          </a:prstGeom>
        </p:spPr>
        <p:txBody>
          <a:bodyPr anchor="ctr"/>
          <a:lstStyle>
            <a:lvl1pPr>
              <a:defRPr sz="1600"/>
            </a:lvl1pPr>
          </a:lstStyle>
          <a:p>
            <a:pPr lvl="0"/>
            <a:r>
              <a:rPr lang="en-US" dirty="0"/>
              <a:t>DD-MM-YYYY</a:t>
            </a:r>
            <a:endParaRPr lang="en-GB" dirty="0"/>
          </a:p>
        </p:txBody>
      </p:sp>
    </p:spTree>
    <p:extLst>
      <p:ext uri="{BB962C8B-B14F-4D97-AF65-F5344CB8AC3E}">
        <p14:creationId xmlns:p14="http://schemas.microsoft.com/office/powerpoint/2010/main" val="151848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genda Time and text">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635ED2A4-7AC7-4A86-8C61-781D2E1EE245}"/>
              </a:ext>
            </a:extLst>
          </p:cNvPr>
          <p:cNvSpPr>
            <a:spLocks noGrp="1"/>
          </p:cNvSpPr>
          <p:nvPr>
            <p:ph type="body" sz="quarter" idx="29" hasCustomPrompt="1"/>
          </p:nvPr>
        </p:nvSpPr>
        <p:spPr>
          <a:xfrm>
            <a:off x="2255838" y="2082181"/>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20" name="Text Placeholder 19">
            <a:extLst>
              <a:ext uri="{FF2B5EF4-FFF2-40B4-BE49-F238E27FC236}">
                <a16:creationId xmlns:a16="http://schemas.microsoft.com/office/drawing/2014/main" id="{5F3D4A83-A840-4DA1-9DE7-4A316753AA89}"/>
              </a:ext>
            </a:extLst>
          </p:cNvPr>
          <p:cNvSpPr>
            <a:spLocks noGrp="1"/>
          </p:cNvSpPr>
          <p:nvPr>
            <p:ph type="body" sz="quarter" idx="21" hasCustomPrompt="1"/>
          </p:nvPr>
        </p:nvSpPr>
        <p:spPr>
          <a:xfrm>
            <a:off x="2255838" y="1588469"/>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1" name="Text Placeholder 29">
            <a:extLst>
              <a:ext uri="{FF2B5EF4-FFF2-40B4-BE49-F238E27FC236}">
                <a16:creationId xmlns:a16="http://schemas.microsoft.com/office/drawing/2014/main" id="{574FB116-0F7A-4410-BDA0-28B9EA1378AA}"/>
              </a:ext>
            </a:extLst>
          </p:cNvPr>
          <p:cNvSpPr>
            <a:spLocks noGrp="1"/>
          </p:cNvSpPr>
          <p:nvPr>
            <p:ph type="body" sz="quarter" idx="30" hasCustomPrompt="1"/>
          </p:nvPr>
        </p:nvSpPr>
        <p:spPr>
          <a:xfrm>
            <a:off x="2255838" y="3259247"/>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32" name="Text Placeholder 19">
            <a:extLst>
              <a:ext uri="{FF2B5EF4-FFF2-40B4-BE49-F238E27FC236}">
                <a16:creationId xmlns:a16="http://schemas.microsoft.com/office/drawing/2014/main" id="{046BE7C0-AB48-44A8-BA0F-3980424F300C}"/>
              </a:ext>
            </a:extLst>
          </p:cNvPr>
          <p:cNvSpPr>
            <a:spLocks noGrp="1"/>
          </p:cNvSpPr>
          <p:nvPr>
            <p:ph type="body" sz="quarter" idx="31" hasCustomPrompt="1"/>
          </p:nvPr>
        </p:nvSpPr>
        <p:spPr>
          <a:xfrm>
            <a:off x="2255838" y="2765535"/>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7" name="Text Placeholder 29">
            <a:extLst>
              <a:ext uri="{FF2B5EF4-FFF2-40B4-BE49-F238E27FC236}">
                <a16:creationId xmlns:a16="http://schemas.microsoft.com/office/drawing/2014/main" id="{AD50E884-013E-464C-9205-47CC12864A18}"/>
              </a:ext>
            </a:extLst>
          </p:cNvPr>
          <p:cNvSpPr>
            <a:spLocks noGrp="1"/>
          </p:cNvSpPr>
          <p:nvPr>
            <p:ph type="body" sz="quarter" idx="32" hasCustomPrompt="1"/>
          </p:nvPr>
        </p:nvSpPr>
        <p:spPr>
          <a:xfrm>
            <a:off x="2255838" y="4414933"/>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38" name="Text Placeholder 19">
            <a:extLst>
              <a:ext uri="{FF2B5EF4-FFF2-40B4-BE49-F238E27FC236}">
                <a16:creationId xmlns:a16="http://schemas.microsoft.com/office/drawing/2014/main" id="{6D83E4C2-9766-4BED-AC11-2310A0C43CDF}"/>
              </a:ext>
            </a:extLst>
          </p:cNvPr>
          <p:cNvSpPr>
            <a:spLocks noGrp="1"/>
          </p:cNvSpPr>
          <p:nvPr>
            <p:ph type="body" sz="quarter" idx="33" hasCustomPrompt="1"/>
          </p:nvPr>
        </p:nvSpPr>
        <p:spPr>
          <a:xfrm>
            <a:off x="2255838" y="3921221"/>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9" name="Text Placeholder 29">
            <a:extLst>
              <a:ext uri="{FF2B5EF4-FFF2-40B4-BE49-F238E27FC236}">
                <a16:creationId xmlns:a16="http://schemas.microsoft.com/office/drawing/2014/main" id="{DF8EC6AA-1EE6-47A2-BD07-3D3028C0CB6B}"/>
              </a:ext>
            </a:extLst>
          </p:cNvPr>
          <p:cNvSpPr>
            <a:spLocks noGrp="1"/>
          </p:cNvSpPr>
          <p:nvPr>
            <p:ph type="body" sz="quarter" idx="34" hasCustomPrompt="1"/>
          </p:nvPr>
        </p:nvSpPr>
        <p:spPr>
          <a:xfrm>
            <a:off x="2255838" y="5639688"/>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0" name="Text Placeholder 19">
            <a:extLst>
              <a:ext uri="{FF2B5EF4-FFF2-40B4-BE49-F238E27FC236}">
                <a16:creationId xmlns:a16="http://schemas.microsoft.com/office/drawing/2014/main" id="{0AB42EA2-9C98-428F-A94B-04816993147A}"/>
              </a:ext>
            </a:extLst>
          </p:cNvPr>
          <p:cNvSpPr>
            <a:spLocks noGrp="1"/>
          </p:cNvSpPr>
          <p:nvPr>
            <p:ph type="body" sz="quarter" idx="35" hasCustomPrompt="1"/>
          </p:nvPr>
        </p:nvSpPr>
        <p:spPr>
          <a:xfrm>
            <a:off x="2255838" y="5145976"/>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19" name="Text Placeholder 29">
            <a:extLst>
              <a:ext uri="{FF2B5EF4-FFF2-40B4-BE49-F238E27FC236}">
                <a16:creationId xmlns:a16="http://schemas.microsoft.com/office/drawing/2014/main" id="{42012B37-4A25-4A48-8FF5-8E14FB5467E1}"/>
              </a:ext>
            </a:extLst>
          </p:cNvPr>
          <p:cNvSpPr>
            <a:spLocks noGrp="1"/>
          </p:cNvSpPr>
          <p:nvPr>
            <p:ph type="body" sz="quarter" idx="36" hasCustomPrompt="1"/>
          </p:nvPr>
        </p:nvSpPr>
        <p:spPr>
          <a:xfrm>
            <a:off x="7894638" y="2082181"/>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21" name="Text Placeholder 19">
            <a:extLst>
              <a:ext uri="{FF2B5EF4-FFF2-40B4-BE49-F238E27FC236}">
                <a16:creationId xmlns:a16="http://schemas.microsoft.com/office/drawing/2014/main" id="{06EB2F9B-6102-4C0D-B566-F707CAC21230}"/>
              </a:ext>
            </a:extLst>
          </p:cNvPr>
          <p:cNvSpPr>
            <a:spLocks noGrp="1"/>
          </p:cNvSpPr>
          <p:nvPr>
            <p:ph type="body" sz="quarter" idx="37" hasCustomPrompt="1"/>
          </p:nvPr>
        </p:nvSpPr>
        <p:spPr>
          <a:xfrm>
            <a:off x="7894638" y="1588469"/>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41" name="Text Placeholder 29">
            <a:extLst>
              <a:ext uri="{FF2B5EF4-FFF2-40B4-BE49-F238E27FC236}">
                <a16:creationId xmlns:a16="http://schemas.microsoft.com/office/drawing/2014/main" id="{F491BCC5-E039-4207-B458-80E1EB26C8BF}"/>
              </a:ext>
            </a:extLst>
          </p:cNvPr>
          <p:cNvSpPr>
            <a:spLocks noGrp="1"/>
          </p:cNvSpPr>
          <p:nvPr>
            <p:ph type="body" sz="quarter" idx="42" hasCustomPrompt="1"/>
          </p:nvPr>
        </p:nvSpPr>
        <p:spPr>
          <a:xfrm>
            <a:off x="7894638" y="3259247"/>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2" name="Text Placeholder 19">
            <a:extLst>
              <a:ext uri="{FF2B5EF4-FFF2-40B4-BE49-F238E27FC236}">
                <a16:creationId xmlns:a16="http://schemas.microsoft.com/office/drawing/2014/main" id="{03FBF1DA-2663-43CB-B8FA-06110CE97D9D}"/>
              </a:ext>
            </a:extLst>
          </p:cNvPr>
          <p:cNvSpPr>
            <a:spLocks noGrp="1"/>
          </p:cNvSpPr>
          <p:nvPr>
            <p:ph type="body" sz="quarter" idx="43" hasCustomPrompt="1"/>
          </p:nvPr>
        </p:nvSpPr>
        <p:spPr>
          <a:xfrm>
            <a:off x="7894638" y="2765535"/>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43" name="Text Placeholder 29">
            <a:extLst>
              <a:ext uri="{FF2B5EF4-FFF2-40B4-BE49-F238E27FC236}">
                <a16:creationId xmlns:a16="http://schemas.microsoft.com/office/drawing/2014/main" id="{55A277E4-365C-4B7F-B7FE-4ED030A9972A}"/>
              </a:ext>
            </a:extLst>
          </p:cNvPr>
          <p:cNvSpPr>
            <a:spLocks noGrp="1"/>
          </p:cNvSpPr>
          <p:nvPr>
            <p:ph type="body" sz="quarter" idx="44" hasCustomPrompt="1"/>
          </p:nvPr>
        </p:nvSpPr>
        <p:spPr>
          <a:xfrm>
            <a:off x="7894638" y="4414933"/>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4" name="Text Placeholder 19">
            <a:extLst>
              <a:ext uri="{FF2B5EF4-FFF2-40B4-BE49-F238E27FC236}">
                <a16:creationId xmlns:a16="http://schemas.microsoft.com/office/drawing/2014/main" id="{CE43B950-91D4-44A9-844B-31ABDE7261CD}"/>
              </a:ext>
            </a:extLst>
          </p:cNvPr>
          <p:cNvSpPr>
            <a:spLocks noGrp="1"/>
          </p:cNvSpPr>
          <p:nvPr>
            <p:ph type="body" sz="quarter" idx="45" hasCustomPrompt="1"/>
          </p:nvPr>
        </p:nvSpPr>
        <p:spPr>
          <a:xfrm>
            <a:off x="7894638" y="3921221"/>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45" name="Text Placeholder 29">
            <a:extLst>
              <a:ext uri="{FF2B5EF4-FFF2-40B4-BE49-F238E27FC236}">
                <a16:creationId xmlns:a16="http://schemas.microsoft.com/office/drawing/2014/main" id="{96885116-6758-496B-B55B-4DFFEA70DFE1}"/>
              </a:ext>
            </a:extLst>
          </p:cNvPr>
          <p:cNvSpPr>
            <a:spLocks noGrp="1"/>
          </p:cNvSpPr>
          <p:nvPr>
            <p:ph type="body" sz="quarter" idx="46" hasCustomPrompt="1"/>
          </p:nvPr>
        </p:nvSpPr>
        <p:spPr>
          <a:xfrm>
            <a:off x="7894638" y="5639688"/>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6" name="Text Placeholder 19">
            <a:extLst>
              <a:ext uri="{FF2B5EF4-FFF2-40B4-BE49-F238E27FC236}">
                <a16:creationId xmlns:a16="http://schemas.microsoft.com/office/drawing/2014/main" id="{81755D2D-7587-4DA1-89F6-56F2CACAC3C7}"/>
              </a:ext>
            </a:extLst>
          </p:cNvPr>
          <p:cNvSpPr>
            <a:spLocks noGrp="1"/>
          </p:cNvSpPr>
          <p:nvPr>
            <p:ph type="body" sz="quarter" idx="47" hasCustomPrompt="1"/>
          </p:nvPr>
        </p:nvSpPr>
        <p:spPr>
          <a:xfrm>
            <a:off x="7894638" y="5145976"/>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63" name="Text Placeholder 5">
            <a:extLst>
              <a:ext uri="{FF2B5EF4-FFF2-40B4-BE49-F238E27FC236}">
                <a16:creationId xmlns:a16="http://schemas.microsoft.com/office/drawing/2014/main" id="{21F2E120-88AD-49F5-923F-8ACF0F1A85A1}"/>
              </a:ext>
            </a:extLst>
          </p:cNvPr>
          <p:cNvSpPr>
            <a:spLocks noGrp="1"/>
          </p:cNvSpPr>
          <p:nvPr>
            <p:ph type="body" sz="quarter" idx="181" hasCustomPrompt="1"/>
          </p:nvPr>
        </p:nvSpPr>
        <p:spPr>
          <a:xfrm>
            <a:off x="854880" y="1569058"/>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4" name="Text Placeholder 5">
            <a:extLst>
              <a:ext uri="{FF2B5EF4-FFF2-40B4-BE49-F238E27FC236}">
                <a16:creationId xmlns:a16="http://schemas.microsoft.com/office/drawing/2014/main" id="{A71E77C6-2103-4E5E-9AAD-B06DAA50560F}"/>
              </a:ext>
            </a:extLst>
          </p:cNvPr>
          <p:cNvSpPr>
            <a:spLocks noGrp="1"/>
          </p:cNvSpPr>
          <p:nvPr>
            <p:ph type="body" sz="quarter" idx="182" hasCustomPrompt="1"/>
          </p:nvPr>
        </p:nvSpPr>
        <p:spPr>
          <a:xfrm>
            <a:off x="864194" y="5091362"/>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5" name="Text Placeholder 5">
            <a:extLst>
              <a:ext uri="{FF2B5EF4-FFF2-40B4-BE49-F238E27FC236}">
                <a16:creationId xmlns:a16="http://schemas.microsoft.com/office/drawing/2014/main" id="{3A80D0D1-45C1-4CD4-A453-B7944DB52BC9}"/>
              </a:ext>
            </a:extLst>
          </p:cNvPr>
          <p:cNvSpPr>
            <a:spLocks noGrp="1"/>
          </p:cNvSpPr>
          <p:nvPr>
            <p:ph type="body" sz="quarter" idx="183" hasCustomPrompt="1"/>
          </p:nvPr>
        </p:nvSpPr>
        <p:spPr>
          <a:xfrm>
            <a:off x="849600" y="391726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6" name="Text Placeholder 5">
            <a:extLst>
              <a:ext uri="{FF2B5EF4-FFF2-40B4-BE49-F238E27FC236}">
                <a16:creationId xmlns:a16="http://schemas.microsoft.com/office/drawing/2014/main" id="{BB5ABBF4-8BA0-42A8-8629-B8D5502A9E89}"/>
              </a:ext>
            </a:extLst>
          </p:cNvPr>
          <p:cNvSpPr>
            <a:spLocks noGrp="1"/>
          </p:cNvSpPr>
          <p:nvPr>
            <p:ph type="body" sz="quarter" idx="184" hasCustomPrompt="1"/>
          </p:nvPr>
        </p:nvSpPr>
        <p:spPr>
          <a:xfrm>
            <a:off x="864194" y="2743159"/>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7" name="Text Placeholder 5">
            <a:extLst>
              <a:ext uri="{FF2B5EF4-FFF2-40B4-BE49-F238E27FC236}">
                <a16:creationId xmlns:a16="http://schemas.microsoft.com/office/drawing/2014/main" id="{F8078CAF-C4E8-4B09-805A-508AB67B553E}"/>
              </a:ext>
            </a:extLst>
          </p:cNvPr>
          <p:cNvSpPr>
            <a:spLocks noGrp="1"/>
          </p:cNvSpPr>
          <p:nvPr>
            <p:ph type="body" sz="quarter" idx="185"/>
          </p:nvPr>
        </p:nvSpPr>
        <p:spPr>
          <a:xfrm>
            <a:off x="6478947" y="5091992"/>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endParaRPr lang="en-US" dirty="0"/>
          </a:p>
        </p:txBody>
      </p:sp>
      <p:sp>
        <p:nvSpPr>
          <p:cNvPr id="68" name="Text Placeholder 5">
            <a:extLst>
              <a:ext uri="{FF2B5EF4-FFF2-40B4-BE49-F238E27FC236}">
                <a16:creationId xmlns:a16="http://schemas.microsoft.com/office/drawing/2014/main" id="{2343B031-C260-4833-9A4B-F4F2B335B686}"/>
              </a:ext>
            </a:extLst>
          </p:cNvPr>
          <p:cNvSpPr>
            <a:spLocks noGrp="1"/>
          </p:cNvSpPr>
          <p:nvPr>
            <p:ph type="body" sz="quarter" idx="186"/>
          </p:nvPr>
        </p:nvSpPr>
        <p:spPr>
          <a:xfrm>
            <a:off x="6478947" y="3910071"/>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endParaRPr lang="en-US" dirty="0"/>
          </a:p>
        </p:txBody>
      </p:sp>
      <p:sp>
        <p:nvSpPr>
          <p:cNvPr id="69" name="Text Placeholder 5">
            <a:extLst>
              <a:ext uri="{FF2B5EF4-FFF2-40B4-BE49-F238E27FC236}">
                <a16:creationId xmlns:a16="http://schemas.microsoft.com/office/drawing/2014/main" id="{EF4C1417-A55C-4894-8954-C2EA3AFD621B}"/>
              </a:ext>
            </a:extLst>
          </p:cNvPr>
          <p:cNvSpPr>
            <a:spLocks noGrp="1"/>
          </p:cNvSpPr>
          <p:nvPr>
            <p:ph type="body" sz="quarter" idx="187"/>
          </p:nvPr>
        </p:nvSpPr>
        <p:spPr>
          <a:xfrm>
            <a:off x="6484227" y="2728149"/>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endParaRPr lang="en-US" dirty="0"/>
          </a:p>
        </p:txBody>
      </p:sp>
      <p:sp>
        <p:nvSpPr>
          <p:cNvPr id="70" name="Text Placeholder 5">
            <a:extLst>
              <a:ext uri="{FF2B5EF4-FFF2-40B4-BE49-F238E27FC236}">
                <a16:creationId xmlns:a16="http://schemas.microsoft.com/office/drawing/2014/main" id="{FDAE67D0-A2A7-4477-A7F1-7EC55EDB6E57}"/>
              </a:ext>
            </a:extLst>
          </p:cNvPr>
          <p:cNvSpPr>
            <a:spLocks noGrp="1"/>
          </p:cNvSpPr>
          <p:nvPr>
            <p:ph type="body" sz="quarter" idx="188"/>
          </p:nvPr>
        </p:nvSpPr>
        <p:spPr>
          <a:xfrm>
            <a:off x="6484227" y="1546227"/>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endParaRPr lang="en-US" dirty="0"/>
          </a:p>
        </p:txBody>
      </p:sp>
      <p:sp>
        <p:nvSpPr>
          <p:cNvPr id="27" name="Title 1"/>
          <p:cNvSpPr>
            <a:spLocks noGrp="1"/>
          </p:cNvSpPr>
          <p:nvPr>
            <p:ph type="ctrTitle" hasCustomPrompt="1"/>
          </p:nvPr>
        </p:nvSpPr>
        <p:spPr>
          <a:xfrm>
            <a:off x="838200" y="290628"/>
            <a:ext cx="9144000" cy="513011"/>
          </a:xfrm>
          <a:prstGeom prst="rect">
            <a:avLst/>
          </a:prstGeo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Suggest Text: Agenda</a:t>
            </a:r>
            <a:endParaRPr lang="en-GB" dirty="0"/>
          </a:p>
        </p:txBody>
      </p:sp>
    </p:spTree>
    <p:extLst>
      <p:ext uri="{BB962C8B-B14F-4D97-AF65-F5344CB8AC3E}">
        <p14:creationId xmlns:p14="http://schemas.microsoft.com/office/powerpoint/2010/main" val="305735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Tex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838200" y="290628"/>
            <a:ext cx="9144000" cy="513011"/>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4"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7"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8" name="Text Placeholder 14"/>
          <p:cNvSpPr>
            <a:spLocks noGrp="1"/>
          </p:cNvSpPr>
          <p:nvPr>
            <p:ph type="body" sz="quarter" idx="15"/>
          </p:nvPr>
        </p:nvSpPr>
        <p:spPr>
          <a:xfrm>
            <a:off x="767408"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77377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Tex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838200" y="290628"/>
            <a:ext cx="9144000" cy="513011"/>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4"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7"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8" name="Text Placeholder 14"/>
          <p:cNvSpPr>
            <a:spLocks noGrp="1"/>
          </p:cNvSpPr>
          <p:nvPr>
            <p:ph type="body" sz="quarter" idx="15"/>
          </p:nvPr>
        </p:nvSpPr>
        <p:spPr>
          <a:xfrm>
            <a:off x="767408"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00238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838200" y="290628"/>
            <a:ext cx="9144000" cy="513011"/>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6"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7" name="Picture Placeholder 11"/>
          <p:cNvSpPr>
            <a:spLocks noGrp="1"/>
          </p:cNvSpPr>
          <p:nvPr>
            <p:ph type="pic" sz="quarter" idx="14" hasCustomPrompt="1"/>
          </p:nvPr>
        </p:nvSpPr>
        <p:spPr>
          <a:xfrm>
            <a:off x="767408" y="2420937"/>
            <a:ext cx="4824000" cy="3600000"/>
          </a:xfrm>
          <a:prstGeom prst="rect">
            <a:avLst/>
          </a:prstGeom>
          <a:pattFill prst="pct5">
            <a:fgClr>
              <a:srgbClr val="318390"/>
            </a:fgClr>
            <a:bgClr>
              <a:schemeClr val="bg1"/>
            </a:bgClr>
          </a:pattFill>
        </p:spPr>
        <p:txBody>
          <a:bodyPr/>
          <a:lstStyle>
            <a:lvl1pPr marL="0" indent="0">
              <a:buNone/>
              <a:defRPr sz="1400">
                <a:latin typeface="Arial" panose="020B0604020202020204" pitchFamily="34" charset="0"/>
                <a:cs typeface="Arial" panose="020B0604020202020204" pitchFamily="34" charset="0"/>
              </a:defRPr>
            </a:lvl1pPr>
          </a:lstStyle>
          <a:p>
            <a:r>
              <a:rPr lang="en-GB" dirty="0"/>
              <a:t>Image</a:t>
            </a:r>
          </a:p>
        </p:txBody>
      </p:sp>
      <p:sp>
        <p:nvSpPr>
          <p:cNvPr id="8"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99753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Double Imag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838200" y="290628"/>
            <a:ext cx="9144000" cy="513011"/>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14"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7" name="Picture Placeholder 10"/>
          <p:cNvSpPr>
            <a:spLocks noGrp="1"/>
          </p:cNvSpPr>
          <p:nvPr>
            <p:ph type="pic" sz="quarter" idx="13" hasCustomPrompt="1"/>
          </p:nvPr>
        </p:nvSpPr>
        <p:spPr>
          <a:xfrm>
            <a:off x="6672064" y="2420938"/>
            <a:ext cx="4824536" cy="1655762"/>
          </a:xfrm>
          <a:prstGeom prst="rect">
            <a:avLst/>
          </a:prstGeom>
          <a:pattFill prst="pct5">
            <a:fgClr>
              <a:srgbClr val="318390"/>
            </a:fgClr>
            <a:bgClr>
              <a:schemeClr val="bg1"/>
            </a:bgClr>
          </a:pattFill>
        </p:spPr>
        <p:txBody>
          <a:bodyPr/>
          <a:lstStyle>
            <a:lvl1pPr marL="0" indent="0">
              <a:buNone/>
              <a:defRPr sz="1400">
                <a:solidFill>
                  <a:schemeClr val="tx1"/>
                </a:solidFill>
                <a:latin typeface="Arial" panose="020B0604020202020204" pitchFamily="34" charset="0"/>
                <a:cs typeface="Arial" panose="020B0604020202020204" pitchFamily="34" charset="0"/>
              </a:defRPr>
            </a:lvl1pPr>
          </a:lstStyle>
          <a:p>
            <a:r>
              <a:rPr lang="en-GB" dirty="0"/>
              <a:t>Image</a:t>
            </a:r>
          </a:p>
        </p:txBody>
      </p:sp>
      <p:sp>
        <p:nvSpPr>
          <p:cNvPr id="8" name="Picture Placeholder 12"/>
          <p:cNvSpPr>
            <a:spLocks noGrp="1"/>
          </p:cNvSpPr>
          <p:nvPr>
            <p:ph type="pic" sz="quarter" idx="14" hasCustomPrompt="1"/>
          </p:nvPr>
        </p:nvSpPr>
        <p:spPr>
          <a:xfrm>
            <a:off x="6672064" y="4365104"/>
            <a:ext cx="4824536" cy="1655762"/>
          </a:xfrm>
          <a:prstGeom prst="rect">
            <a:avLst/>
          </a:prstGeom>
          <a:pattFill prst="pct5">
            <a:fgClr>
              <a:srgbClr val="318390"/>
            </a:fgClr>
            <a:bgClr>
              <a:schemeClr val="bg1"/>
            </a:bgClr>
          </a:pattFill>
        </p:spPr>
        <p:txBody>
          <a:bodyPr/>
          <a:lstStyle>
            <a:lvl1pPr marL="0" indent="0">
              <a:buNone/>
              <a:defRPr sz="1400">
                <a:latin typeface="Arial" panose="020B0604020202020204" pitchFamily="34" charset="0"/>
                <a:cs typeface="Arial" panose="020B0604020202020204" pitchFamily="34" charset="0"/>
              </a:defRPr>
            </a:lvl1pPr>
          </a:lstStyle>
          <a:p>
            <a:r>
              <a:rPr lang="en-GB" dirty="0"/>
              <a:t>Image</a:t>
            </a:r>
          </a:p>
        </p:txBody>
      </p:sp>
      <p:sp>
        <p:nvSpPr>
          <p:cNvPr id="9" name="Text Placeholder 14"/>
          <p:cNvSpPr>
            <a:spLocks noGrp="1"/>
          </p:cNvSpPr>
          <p:nvPr>
            <p:ph type="body" sz="quarter" idx="15"/>
          </p:nvPr>
        </p:nvSpPr>
        <p:spPr>
          <a:xfrm>
            <a:off x="767409"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72017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3"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4" name="Chart Placeholder 4"/>
          <p:cNvSpPr>
            <a:spLocks noGrp="1"/>
          </p:cNvSpPr>
          <p:nvPr>
            <p:ph type="chart" sz="quarter" idx="12" hasCustomPrompt="1"/>
          </p:nvPr>
        </p:nvSpPr>
        <p:spPr>
          <a:xfrm>
            <a:off x="767408" y="2420866"/>
            <a:ext cx="4824000" cy="360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r>
              <a:rPr lang="en-GB" dirty="0"/>
              <a:t>Insert chart</a:t>
            </a:r>
          </a:p>
        </p:txBody>
      </p:sp>
      <p:sp>
        <p:nvSpPr>
          <p:cNvPr id="5" name="Title 1"/>
          <p:cNvSpPr>
            <a:spLocks noGrp="1"/>
          </p:cNvSpPr>
          <p:nvPr>
            <p:ph type="ctrTitle" hasCustomPrompt="1"/>
          </p:nvPr>
        </p:nvSpPr>
        <p:spPr>
          <a:xfrm>
            <a:off x="838200" y="290628"/>
            <a:ext cx="9144000" cy="513011"/>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6"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Tree>
    <p:extLst>
      <p:ext uri="{BB962C8B-B14F-4D97-AF65-F5344CB8AC3E}">
        <p14:creationId xmlns:p14="http://schemas.microsoft.com/office/powerpoint/2010/main" val="1329962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Text">
    <p:spTree>
      <p:nvGrpSpPr>
        <p:cNvPr id="1" name=""/>
        <p:cNvGrpSpPr/>
        <p:nvPr/>
      </p:nvGrpSpPr>
      <p:grpSpPr>
        <a:xfrm>
          <a:off x="0" y="0"/>
          <a:ext cx="0" cy="0"/>
          <a:chOff x="0" y="0"/>
          <a:chExt cx="0" cy="0"/>
        </a:xfrm>
      </p:grpSpPr>
      <p:sp>
        <p:nvSpPr>
          <p:cNvPr id="3"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4" name="Text Placeholder 14"/>
          <p:cNvSpPr>
            <a:spLocks noGrp="1"/>
          </p:cNvSpPr>
          <p:nvPr>
            <p:ph type="body" sz="quarter" idx="15"/>
          </p:nvPr>
        </p:nvSpPr>
        <p:spPr>
          <a:xfrm>
            <a:off x="767408"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5"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6"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Tree>
    <p:extLst>
      <p:ext uri="{BB962C8B-B14F-4D97-AF65-F5344CB8AC3E}">
        <p14:creationId xmlns:p14="http://schemas.microsoft.com/office/powerpoint/2010/main" val="3658684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4" name="Picture Placeholder 11"/>
          <p:cNvSpPr>
            <a:spLocks noGrp="1"/>
          </p:cNvSpPr>
          <p:nvPr>
            <p:ph type="pic" sz="quarter" idx="14" hasCustomPrompt="1"/>
          </p:nvPr>
        </p:nvSpPr>
        <p:spPr>
          <a:xfrm>
            <a:off x="767408" y="2420937"/>
            <a:ext cx="4824000" cy="3600000"/>
          </a:xfrm>
          <a:prstGeom prst="rect">
            <a:avLst/>
          </a:prstGeom>
          <a:pattFill prst="pct5">
            <a:fgClr>
              <a:srgbClr val="318390"/>
            </a:fgClr>
            <a:bgClr>
              <a:schemeClr val="bg1"/>
            </a:bgClr>
          </a:pattFill>
        </p:spPr>
        <p:txBody>
          <a:bodyPr/>
          <a:lstStyle>
            <a:lvl1pPr marL="0" indent="0">
              <a:buNone/>
              <a:defRPr sz="1400">
                <a:latin typeface="Arial" panose="020B0604020202020204" pitchFamily="34" charset="0"/>
                <a:cs typeface="Arial" panose="020B0604020202020204" pitchFamily="34" charset="0"/>
              </a:defRPr>
            </a:lvl1pPr>
          </a:lstStyle>
          <a:p>
            <a:r>
              <a:rPr lang="en-GB" dirty="0"/>
              <a:t>Image</a:t>
            </a:r>
          </a:p>
        </p:txBody>
      </p:sp>
      <p:sp>
        <p:nvSpPr>
          <p:cNvPr id="5"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6"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7"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Tree>
    <p:extLst>
      <p:ext uri="{BB962C8B-B14F-4D97-AF65-F5344CB8AC3E}">
        <p14:creationId xmlns:p14="http://schemas.microsoft.com/office/powerpoint/2010/main" val="3981146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ouble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672064" y="2420938"/>
            <a:ext cx="4824536" cy="1655762"/>
          </a:xfrm>
          <a:prstGeom prst="rect">
            <a:avLst/>
          </a:prstGeom>
          <a:pattFill prst="pct5">
            <a:fgClr>
              <a:srgbClr val="318390"/>
            </a:fgClr>
            <a:bgClr>
              <a:schemeClr val="bg1"/>
            </a:bgClr>
          </a:pattFill>
        </p:spPr>
        <p:txBody>
          <a:bodyPr/>
          <a:lstStyle>
            <a:lvl1pPr marL="0" indent="0">
              <a:buNone/>
              <a:defRPr sz="1400">
                <a:solidFill>
                  <a:schemeClr val="tx1"/>
                </a:solidFill>
                <a:latin typeface="Arial" panose="020B0604020202020204" pitchFamily="34" charset="0"/>
                <a:cs typeface="Arial" panose="020B0604020202020204" pitchFamily="34" charset="0"/>
              </a:defRPr>
            </a:lvl1pPr>
          </a:lstStyle>
          <a:p>
            <a:r>
              <a:rPr lang="en-GB" dirty="0"/>
              <a:t>Image</a:t>
            </a:r>
          </a:p>
        </p:txBody>
      </p:sp>
      <p:sp>
        <p:nvSpPr>
          <p:cNvPr id="13" name="Picture Placeholder 12"/>
          <p:cNvSpPr>
            <a:spLocks noGrp="1"/>
          </p:cNvSpPr>
          <p:nvPr>
            <p:ph type="pic" sz="quarter" idx="14" hasCustomPrompt="1"/>
          </p:nvPr>
        </p:nvSpPr>
        <p:spPr>
          <a:xfrm>
            <a:off x="6672064" y="4365104"/>
            <a:ext cx="4824536" cy="1655762"/>
          </a:xfrm>
          <a:prstGeom prst="rect">
            <a:avLst/>
          </a:prstGeom>
          <a:pattFill prst="pct5">
            <a:fgClr>
              <a:srgbClr val="318390"/>
            </a:fgClr>
            <a:bgClr>
              <a:schemeClr val="bg1"/>
            </a:bgClr>
          </a:pattFill>
        </p:spPr>
        <p:txBody>
          <a:bodyPr/>
          <a:lstStyle>
            <a:lvl1pPr marL="0" indent="0">
              <a:buNone/>
              <a:defRPr sz="1400">
                <a:latin typeface="Arial" panose="020B0604020202020204" pitchFamily="34" charset="0"/>
                <a:cs typeface="Arial" panose="020B0604020202020204" pitchFamily="34" charset="0"/>
              </a:defRPr>
            </a:lvl1pPr>
          </a:lstStyle>
          <a:p>
            <a:r>
              <a:rPr lang="en-GB" dirty="0"/>
              <a:t>Image</a:t>
            </a:r>
          </a:p>
        </p:txBody>
      </p:sp>
      <p:sp>
        <p:nvSpPr>
          <p:cNvPr id="15" name="Text Placeholder 14"/>
          <p:cNvSpPr>
            <a:spLocks noGrp="1"/>
          </p:cNvSpPr>
          <p:nvPr>
            <p:ph type="body" sz="quarter" idx="15"/>
          </p:nvPr>
        </p:nvSpPr>
        <p:spPr>
          <a:xfrm>
            <a:off x="767409"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8"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10"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Tree>
    <p:extLst>
      <p:ext uri="{BB962C8B-B14F-4D97-AF65-F5344CB8AC3E}">
        <p14:creationId xmlns:p14="http://schemas.microsoft.com/office/powerpoint/2010/main" val="341023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4"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5"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7" name="Chart Placeholder 4"/>
          <p:cNvSpPr>
            <a:spLocks noGrp="1"/>
          </p:cNvSpPr>
          <p:nvPr>
            <p:ph type="chart" sz="quarter" idx="12" hasCustomPrompt="1"/>
          </p:nvPr>
        </p:nvSpPr>
        <p:spPr>
          <a:xfrm>
            <a:off x="767408" y="2420866"/>
            <a:ext cx="4824000" cy="360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r>
              <a:rPr lang="en-GB" dirty="0"/>
              <a:t>Insert chart</a:t>
            </a:r>
          </a:p>
        </p:txBody>
      </p:sp>
    </p:spTree>
    <p:extLst>
      <p:ext uri="{BB962C8B-B14F-4D97-AF65-F5344CB8AC3E}">
        <p14:creationId xmlns:p14="http://schemas.microsoft.com/office/powerpoint/2010/main" val="413161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751" y="3645024"/>
            <a:ext cx="10363200" cy="792088"/>
          </a:xfrm>
          <a:prstGeom prst="rect">
            <a:avLst/>
          </a:prstGeom>
        </p:spPr>
        <p:txBody>
          <a:bodyPr anchor="ctr"/>
          <a:lstStyle>
            <a:lvl1pPr>
              <a:defRPr sz="5400"/>
            </a:lvl1pPr>
          </a:lstStyle>
          <a:p>
            <a:r>
              <a:rPr lang="en-US" dirty="0"/>
              <a:t>PowerPoint Template Title</a:t>
            </a:r>
            <a:endParaRPr lang="en-GB" dirty="0"/>
          </a:p>
        </p:txBody>
      </p:sp>
      <p:sp>
        <p:nvSpPr>
          <p:cNvPr id="5" name="Text Placeholder 9"/>
          <p:cNvSpPr>
            <a:spLocks noGrp="1"/>
          </p:cNvSpPr>
          <p:nvPr>
            <p:ph type="body" sz="quarter" idx="11" hasCustomPrompt="1"/>
          </p:nvPr>
        </p:nvSpPr>
        <p:spPr>
          <a:xfrm>
            <a:off x="4583832" y="5976516"/>
            <a:ext cx="3024188" cy="332804"/>
          </a:xfrm>
          <a:prstGeom prst="rect">
            <a:avLst/>
          </a:prstGeom>
        </p:spPr>
        <p:txBody>
          <a:bodyPr anchor="ctr"/>
          <a:lstStyle>
            <a:lvl1pPr>
              <a:defRPr sz="1600"/>
            </a:lvl1pPr>
          </a:lstStyle>
          <a:p>
            <a:pPr lvl="0"/>
            <a:r>
              <a:rPr lang="en-US" dirty="0"/>
              <a:t>DD-MM-YYYY</a:t>
            </a:r>
            <a:endParaRPr lang="en-GB" dirty="0"/>
          </a:p>
        </p:txBody>
      </p:sp>
    </p:spTree>
    <p:extLst>
      <p:ext uri="{BB962C8B-B14F-4D97-AF65-F5344CB8AC3E}">
        <p14:creationId xmlns:p14="http://schemas.microsoft.com/office/powerpoint/2010/main" val="333275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8" name="Text Placeholder 7"/>
          <p:cNvSpPr>
            <a:spLocks noGrp="1"/>
          </p:cNvSpPr>
          <p:nvPr>
            <p:ph type="body" sz="quarter" idx="10"/>
          </p:nvPr>
        </p:nvSpPr>
        <p:spPr>
          <a:xfrm>
            <a:off x="767408" y="2420889"/>
            <a:ext cx="10729192" cy="3600000"/>
          </a:xfrm>
          <a:prstGeom prst="rect">
            <a:avLst/>
          </a:prstGeom>
        </p:spPr>
        <p:txBody>
          <a:bodyPr/>
          <a:lstStyle>
            <a:lvl1pPr marL="228600" indent="-2286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93244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8" name="Text Placeholder 7"/>
          <p:cNvSpPr>
            <a:spLocks noGrp="1"/>
          </p:cNvSpPr>
          <p:nvPr>
            <p:ph type="body" sz="quarter" idx="10"/>
          </p:nvPr>
        </p:nvSpPr>
        <p:spPr>
          <a:xfrm>
            <a:off x="767408" y="2420889"/>
            <a:ext cx="10729192" cy="3600000"/>
          </a:xfrm>
          <a:prstGeom prst="rect">
            <a:avLst/>
          </a:prstGeom>
        </p:spPr>
        <p:txBody>
          <a:bodyPr/>
          <a:lstStyle>
            <a:lvl1pPr marL="228600" indent="-2286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01490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Text">
    <p:spTree>
      <p:nvGrpSpPr>
        <p:cNvPr id="1" name=""/>
        <p:cNvGrpSpPr/>
        <p:nvPr/>
      </p:nvGrpSpPr>
      <p:grpSpPr>
        <a:xfrm>
          <a:off x="0" y="0"/>
          <a:ext cx="0" cy="0"/>
          <a:chOff x="0" y="0"/>
          <a:chExt cx="0" cy="0"/>
        </a:xfrm>
      </p:grpSpPr>
      <p:sp>
        <p:nvSpPr>
          <p:cNvPr id="3"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4" name="Text Placeholder 14"/>
          <p:cNvSpPr>
            <a:spLocks noGrp="1"/>
          </p:cNvSpPr>
          <p:nvPr>
            <p:ph type="body" sz="quarter" idx="15"/>
          </p:nvPr>
        </p:nvSpPr>
        <p:spPr>
          <a:xfrm>
            <a:off x="767408"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5"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6"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Tree>
    <p:extLst>
      <p:ext uri="{BB962C8B-B14F-4D97-AF65-F5344CB8AC3E}">
        <p14:creationId xmlns:p14="http://schemas.microsoft.com/office/powerpoint/2010/main" val="289217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4" name="Picture Placeholder 11"/>
          <p:cNvSpPr>
            <a:spLocks noGrp="1"/>
          </p:cNvSpPr>
          <p:nvPr>
            <p:ph type="pic" sz="quarter" idx="14" hasCustomPrompt="1"/>
          </p:nvPr>
        </p:nvSpPr>
        <p:spPr>
          <a:xfrm>
            <a:off x="767408" y="2420937"/>
            <a:ext cx="4824000" cy="3600000"/>
          </a:xfrm>
          <a:prstGeom prst="rect">
            <a:avLst/>
          </a:prstGeom>
          <a:pattFill prst="pct5">
            <a:fgClr>
              <a:srgbClr val="318390"/>
            </a:fgClr>
            <a:bgClr>
              <a:schemeClr val="bg1"/>
            </a:bgClr>
          </a:pattFill>
        </p:spPr>
        <p:txBody>
          <a:bodyPr/>
          <a:lstStyle>
            <a:lvl1pPr marL="0" indent="0">
              <a:buNone/>
              <a:defRPr sz="1400">
                <a:latin typeface="Arial" panose="020B0604020202020204" pitchFamily="34" charset="0"/>
                <a:cs typeface="Arial" panose="020B0604020202020204" pitchFamily="34" charset="0"/>
              </a:defRPr>
            </a:lvl1pPr>
          </a:lstStyle>
          <a:p>
            <a:r>
              <a:rPr lang="en-GB" dirty="0"/>
              <a:t>Image</a:t>
            </a:r>
          </a:p>
        </p:txBody>
      </p:sp>
      <p:sp>
        <p:nvSpPr>
          <p:cNvPr id="5"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6"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7"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Tree>
    <p:extLst>
      <p:ext uri="{BB962C8B-B14F-4D97-AF65-F5344CB8AC3E}">
        <p14:creationId xmlns:p14="http://schemas.microsoft.com/office/powerpoint/2010/main" val="579961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Double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6672064" y="2420938"/>
            <a:ext cx="4824536" cy="1655762"/>
          </a:xfrm>
          <a:prstGeom prst="rect">
            <a:avLst/>
          </a:prstGeom>
          <a:pattFill prst="pct5">
            <a:fgClr>
              <a:srgbClr val="318390"/>
            </a:fgClr>
            <a:bgClr>
              <a:schemeClr val="bg1"/>
            </a:bgClr>
          </a:pattFill>
        </p:spPr>
        <p:txBody>
          <a:bodyPr/>
          <a:lstStyle>
            <a:lvl1pPr marL="0" indent="0">
              <a:buNone/>
              <a:defRPr sz="1400">
                <a:solidFill>
                  <a:schemeClr val="tx1"/>
                </a:solidFill>
                <a:latin typeface="Arial" panose="020B0604020202020204" pitchFamily="34" charset="0"/>
                <a:cs typeface="Arial" panose="020B0604020202020204" pitchFamily="34" charset="0"/>
              </a:defRPr>
            </a:lvl1pPr>
          </a:lstStyle>
          <a:p>
            <a:r>
              <a:rPr lang="en-GB" dirty="0"/>
              <a:t>Image</a:t>
            </a:r>
          </a:p>
        </p:txBody>
      </p:sp>
      <p:sp>
        <p:nvSpPr>
          <p:cNvPr id="13" name="Picture Placeholder 12"/>
          <p:cNvSpPr>
            <a:spLocks noGrp="1"/>
          </p:cNvSpPr>
          <p:nvPr>
            <p:ph type="pic" sz="quarter" idx="14" hasCustomPrompt="1"/>
          </p:nvPr>
        </p:nvSpPr>
        <p:spPr>
          <a:xfrm>
            <a:off x="6672064" y="4365104"/>
            <a:ext cx="4824536" cy="1655762"/>
          </a:xfrm>
          <a:prstGeom prst="rect">
            <a:avLst/>
          </a:prstGeom>
          <a:pattFill prst="pct5">
            <a:fgClr>
              <a:srgbClr val="318390"/>
            </a:fgClr>
            <a:bgClr>
              <a:schemeClr val="bg1"/>
            </a:bgClr>
          </a:pattFill>
        </p:spPr>
        <p:txBody>
          <a:bodyPr/>
          <a:lstStyle>
            <a:lvl1pPr marL="0" indent="0">
              <a:buNone/>
              <a:defRPr sz="1400">
                <a:latin typeface="Arial" panose="020B0604020202020204" pitchFamily="34" charset="0"/>
                <a:cs typeface="Arial" panose="020B0604020202020204" pitchFamily="34" charset="0"/>
              </a:defRPr>
            </a:lvl1pPr>
          </a:lstStyle>
          <a:p>
            <a:r>
              <a:rPr lang="en-GB" dirty="0"/>
              <a:t>Image</a:t>
            </a:r>
          </a:p>
        </p:txBody>
      </p:sp>
      <p:sp>
        <p:nvSpPr>
          <p:cNvPr id="15" name="Text Placeholder 14"/>
          <p:cNvSpPr>
            <a:spLocks noGrp="1"/>
          </p:cNvSpPr>
          <p:nvPr>
            <p:ph type="body" sz="quarter" idx="15"/>
          </p:nvPr>
        </p:nvSpPr>
        <p:spPr>
          <a:xfrm>
            <a:off x="767409"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8"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10"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Tree>
    <p:extLst>
      <p:ext uri="{BB962C8B-B14F-4D97-AF65-F5344CB8AC3E}">
        <p14:creationId xmlns:p14="http://schemas.microsoft.com/office/powerpoint/2010/main" val="2545386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4"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5"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7" name="Chart Placeholder 4"/>
          <p:cNvSpPr>
            <a:spLocks noGrp="1"/>
          </p:cNvSpPr>
          <p:nvPr>
            <p:ph type="chart" sz="quarter" idx="12" hasCustomPrompt="1"/>
          </p:nvPr>
        </p:nvSpPr>
        <p:spPr>
          <a:xfrm>
            <a:off x="767408" y="2420866"/>
            <a:ext cx="4824000" cy="360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r>
              <a:rPr lang="en-GB" dirty="0"/>
              <a:t>Insert chart</a:t>
            </a:r>
          </a:p>
        </p:txBody>
      </p:sp>
    </p:spTree>
    <p:extLst>
      <p:ext uri="{BB962C8B-B14F-4D97-AF65-F5344CB8AC3E}">
        <p14:creationId xmlns:p14="http://schemas.microsoft.com/office/powerpoint/2010/main" val="3685399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tx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31839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5" name="Text Placeholder 7"/>
          <p:cNvSpPr>
            <a:spLocks noGrp="1"/>
          </p:cNvSpPr>
          <p:nvPr>
            <p:ph type="body" sz="quarter" idx="10"/>
          </p:nvPr>
        </p:nvSpPr>
        <p:spPr>
          <a:xfrm>
            <a:off x="767408" y="2420889"/>
            <a:ext cx="10729192" cy="3600000"/>
          </a:xfrm>
          <a:prstGeom prst="rect">
            <a:avLst/>
          </a:prstGeom>
        </p:spPr>
        <p:txBody>
          <a:bodyPr/>
          <a:lstStyle>
            <a:lvl1pPr marL="228600" indent="-2286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13445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Tex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tx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9"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31839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7"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8" name="Text Placeholder 14"/>
          <p:cNvSpPr>
            <a:spLocks noGrp="1"/>
          </p:cNvSpPr>
          <p:nvPr>
            <p:ph type="body" sz="quarter" idx="15"/>
          </p:nvPr>
        </p:nvSpPr>
        <p:spPr>
          <a:xfrm>
            <a:off x="767408"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71829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tx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6"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31839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7" name="Picture Placeholder 11"/>
          <p:cNvSpPr>
            <a:spLocks noGrp="1"/>
          </p:cNvSpPr>
          <p:nvPr>
            <p:ph type="pic" sz="quarter" idx="14" hasCustomPrompt="1"/>
          </p:nvPr>
        </p:nvSpPr>
        <p:spPr>
          <a:xfrm>
            <a:off x="767408" y="2420937"/>
            <a:ext cx="4824000" cy="3600000"/>
          </a:xfrm>
          <a:prstGeom prst="rect">
            <a:avLst/>
          </a:prstGeom>
          <a:pattFill prst="pct5">
            <a:fgClr>
              <a:srgbClr val="318390"/>
            </a:fgClr>
            <a:bgClr>
              <a:schemeClr val="bg1"/>
            </a:bgClr>
          </a:pattFill>
        </p:spPr>
        <p:txBody>
          <a:bodyPr/>
          <a:lstStyle>
            <a:lvl1pPr marL="0" indent="0">
              <a:buNone/>
              <a:defRPr sz="1400">
                <a:latin typeface="Arial" panose="020B0604020202020204" pitchFamily="34" charset="0"/>
                <a:cs typeface="Arial" panose="020B0604020202020204" pitchFamily="34" charset="0"/>
              </a:defRPr>
            </a:lvl1pPr>
          </a:lstStyle>
          <a:p>
            <a:r>
              <a:rPr lang="en-GB" dirty="0"/>
              <a:t>Image</a:t>
            </a:r>
          </a:p>
        </p:txBody>
      </p:sp>
      <p:sp>
        <p:nvSpPr>
          <p:cNvPr id="8"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9165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ouble Im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tx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8"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31839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10" name="Picture Placeholder 10"/>
          <p:cNvSpPr>
            <a:spLocks noGrp="1"/>
          </p:cNvSpPr>
          <p:nvPr>
            <p:ph type="pic" sz="quarter" idx="13" hasCustomPrompt="1"/>
          </p:nvPr>
        </p:nvSpPr>
        <p:spPr>
          <a:xfrm>
            <a:off x="6672064" y="2420938"/>
            <a:ext cx="4824536" cy="1655762"/>
          </a:xfrm>
          <a:prstGeom prst="rect">
            <a:avLst/>
          </a:prstGeom>
          <a:pattFill prst="pct5">
            <a:fgClr>
              <a:srgbClr val="318390"/>
            </a:fgClr>
            <a:bgClr>
              <a:schemeClr val="bg1"/>
            </a:bgClr>
          </a:pattFill>
        </p:spPr>
        <p:txBody>
          <a:bodyPr/>
          <a:lstStyle>
            <a:lvl1pPr marL="0" indent="0">
              <a:buNone/>
              <a:defRPr sz="1400">
                <a:solidFill>
                  <a:schemeClr val="tx1"/>
                </a:solidFill>
                <a:latin typeface="Arial" panose="020B0604020202020204" pitchFamily="34" charset="0"/>
                <a:cs typeface="Arial" panose="020B0604020202020204" pitchFamily="34" charset="0"/>
              </a:defRPr>
            </a:lvl1pPr>
          </a:lstStyle>
          <a:p>
            <a:r>
              <a:rPr lang="en-GB" dirty="0"/>
              <a:t>Image</a:t>
            </a:r>
          </a:p>
        </p:txBody>
      </p:sp>
      <p:sp>
        <p:nvSpPr>
          <p:cNvPr id="13" name="Picture Placeholder 12"/>
          <p:cNvSpPr>
            <a:spLocks noGrp="1"/>
          </p:cNvSpPr>
          <p:nvPr>
            <p:ph type="pic" sz="quarter" idx="14" hasCustomPrompt="1"/>
          </p:nvPr>
        </p:nvSpPr>
        <p:spPr>
          <a:xfrm>
            <a:off x="6672064" y="4365104"/>
            <a:ext cx="4824536" cy="1655762"/>
          </a:xfrm>
          <a:prstGeom prst="rect">
            <a:avLst/>
          </a:prstGeom>
          <a:pattFill prst="pct5">
            <a:fgClr>
              <a:srgbClr val="318390"/>
            </a:fgClr>
            <a:bgClr>
              <a:schemeClr val="bg1"/>
            </a:bgClr>
          </a:pattFill>
        </p:spPr>
        <p:txBody>
          <a:bodyPr/>
          <a:lstStyle>
            <a:lvl1pPr marL="0" indent="0">
              <a:buNone/>
              <a:defRPr sz="1400">
                <a:latin typeface="Arial" panose="020B0604020202020204" pitchFamily="34" charset="0"/>
                <a:cs typeface="Arial" panose="020B0604020202020204" pitchFamily="34" charset="0"/>
              </a:defRPr>
            </a:lvl1pPr>
          </a:lstStyle>
          <a:p>
            <a:r>
              <a:rPr lang="en-GB" dirty="0"/>
              <a:t>Image</a:t>
            </a:r>
          </a:p>
        </p:txBody>
      </p:sp>
      <p:sp>
        <p:nvSpPr>
          <p:cNvPr id="14" name="Text Placeholder 14"/>
          <p:cNvSpPr>
            <a:spLocks noGrp="1"/>
          </p:cNvSpPr>
          <p:nvPr>
            <p:ph type="body" sz="quarter" idx="15"/>
          </p:nvPr>
        </p:nvSpPr>
        <p:spPr>
          <a:xfrm>
            <a:off x="767409"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4781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0627"/>
            <a:ext cx="8352928" cy="514800"/>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CONTENTS TITLE</a:t>
            </a:r>
            <a:endParaRPr lang="en-GB" dirty="0"/>
          </a:p>
        </p:txBody>
      </p:sp>
      <p:sp>
        <p:nvSpPr>
          <p:cNvPr id="10" name="Text Placeholder 9"/>
          <p:cNvSpPr>
            <a:spLocks noGrp="1"/>
          </p:cNvSpPr>
          <p:nvPr>
            <p:ph type="body" sz="quarter" idx="11" hasCustomPrompt="1"/>
          </p:nvPr>
        </p:nvSpPr>
        <p:spPr>
          <a:xfrm>
            <a:off x="1234777" y="2204864"/>
            <a:ext cx="8029575" cy="2879725"/>
          </a:xfrm>
          <a:prstGeom prst="rect">
            <a:avLst/>
          </a:prstGeom>
        </p:spPr>
        <p:txBody>
          <a:bodyPr anchor="t"/>
          <a:lstStyle>
            <a:lvl1pPr marL="1077913" indent="-1077913">
              <a:lnSpc>
                <a:spcPct val="100000"/>
              </a:lnSpc>
              <a:spcBef>
                <a:spcPts val="1200"/>
              </a:spcBef>
              <a:spcAft>
                <a:spcPts val="1200"/>
              </a:spcAft>
              <a:buFont typeface="Wingdings" panose="05000000000000000000" pitchFamily="2" charset="2"/>
              <a:buChar char="§"/>
              <a:defRPr sz="1400" baseline="0">
                <a:latin typeface="Arial" panose="020B0604020202020204" pitchFamily="34" charset="0"/>
                <a:cs typeface="Arial" panose="020B0604020202020204" pitchFamily="34" charset="0"/>
              </a:defRPr>
            </a:lvl1pPr>
            <a:lvl2pPr marL="1076400" indent="0">
              <a:spcBef>
                <a:spcPts val="0"/>
              </a:spcBef>
              <a:spcAft>
                <a:spcPts val="1200"/>
              </a:spcAft>
              <a:buFont typeface="Wingdings" panose="05000000000000000000" pitchFamily="2" charset="2"/>
              <a:buNone/>
              <a:defRPr sz="1400" baseline="0">
                <a:latin typeface="Arial" panose="020B0604020202020204" pitchFamily="34" charset="0"/>
                <a:cs typeface="Arial" panose="020B0604020202020204" pitchFamily="34" charset="0"/>
              </a:defRPr>
            </a:lvl2pPr>
            <a:lvl3pPr marL="914400" indent="0">
              <a:buFont typeface="Wingdings" panose="05000000000000000000" pitchFamily="2" charset="2"/>
              <a:buNone/>
              <a:defRPr sz="14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400">
                <a:latin typeface="Arial" panose="020B0604020202020204" pitchFamily="34" charset="0"/>
                <a:cs typeface="Arial" panose="020B0604020202020204" pitchFamily="34" charset="0"/>
              </a:defRPr>
            </a:lvl5pPr>
            <a:lvl6pPr>
              <a:defRPr/>
            </a:lvl6pPr>
          </a:lstStyle>
          <a:p>
            <a:pPr lvl="0"/>
            <a:r>
              <a:rPr lang="en-US" dirty="0"/>
              <a:t>Level 1</a:t>
            </a:r>
          </a:p>
          <a:p>
            <a:pPr lvl="1"/>
            <a:r>
              <a:rPr lang="en-US" dirty="0"/>
              <a:t>Level 2</a:t>
            </a:r>
          </a:p>
          <a:p>
            <a:pPr lvl="0"/>
            <a:r>
              <a:rPr lang="en-US" dirty="0"/>
              <a:t>Level 1</a:t>
            </a:r>
          </a:p>
          <a:p>
            <a:pPr lvl="1"/>
            <a:r>
              <a:rPr lang="en-US" dirty="0"/>
              <a:t>Level 2</a:t>
            </a:r>
          </a:p>
          <a:p>
            <a:pPr lvl="1"/>
            <a:r>
              <a:rPr lang="en-US" dirty="0"/>
              <a:t>Level 2</a:t>
            </a:r>
          </a:p>
          <a:p>
            <a:pPr lvl="0"/>
            <a:r>
              <a:rPr lang="en-US" dirty="0"/>
              <a:t>Level 1</a:t>
            </a:r>
          </a:p>
        </p:txBody>
      </p:sp>
    </p:spTree>
    <p:extLst>
      <p:ext uri="{BB962C8B-B14F-4D97-AF65-F5344CB8AC3E}">
        <p14:creationId xmlns:p14="http://schemas.microsoft.com/office/powerpoint/2010/main" val="1122597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3" name="Text Placeholder 14"/>
          <p:cNvSpPr>
            <a:spLocks noGrp="1"/>
          </p:cNvSpPr>
          <p:nvPr>
            <p:ph type="body" sz="quarter" idx="16"/>
          </p:nvPr>
        </p:nvSpPr>
        <p:spPr>
          <a:xfrm>
            <a:off x="6672064" y="2420938"/>
            <a:ext cx="4824536" cy="3599928"/>
          </a:xfrm>
          <a:prstGeom prst="rect">
            <a:avLst/>
          </a:prstGeom>
        </p:spPr>
        <p:txBody>
          <a:bodyPr/>
          <a:lstStyle>
            <a:lvl1pPr marL="228600" indent="-228600">
              <a:buSzPct val="1000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SzPct val="100000"/>
              <a:buFont typeface="Wingdings" panose="05000000000000000000" pitchFamily="2" charset="2"/>
              <a:buChar char="§"/>
              <a:defRPr sz="12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p:txBody>
      </p:sp>
      <p:sp>
        <p:nvSpPr>
          <p:cNvPr id="4" name="Chart Placeholder 4"/>
          <p:cNvSpPr>
            <a:spLocks noGrp="1"/>
          </p:cNvSpPr>
          <p:nvPr>
            <p:ph type="chart" sz="quarter" idx="12" hasCustomPrompt="1"/>
          </p:nvPr>
        </p:nvSpPr>
        <p:spPr>
          <a:xfrm>
            <a:off x="767408" y="2420866"/>
            <a:ext cx="4824000" cy="3600000"/>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r>
              <a:rPr lang="en-GB" dirty="0"/>
              <a:t>Insert chart</a:t>
            </a:r>
          </a:p>
        </p:txBody>
      </p:sp>
      <p:sp>
        <p:nvSpPr>
          <p:cNvPr id="5"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tx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6"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31839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Tree>
    <p:extLst>
      <p:ext uri="{BB962C8B-B14F-4D97-AF65-F5344CB8AC3E}">
        <p14:creationId xmlns:p14="http://schemas.microsoft.com/office/powerpoint/2010/main" val="2418024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0" y="2352496"/>
            <a:ext cx="12191999" cy="2160240"/>
          </a:xfrm>
          <a:prstGeom prst="rect">
            <a:avLst/>
          </a:prstGeom>
          <a:solidFill>
            <a:schemeClr val="tx1">
              <a:alpha val="85000"/>
            </a:schemeClr>
          </a:solidFill>
        </p:spPr>
        <p:txBody>
          <a:bodyPr anchor="ctr"/>
          <a:lstStyle>
            <a:lvl1pPr algn="ctr">
              <a:defRPr sz="1800">
                <a:latin typeface="Arial" panose="020B0604020202020204" pitchFamily="34" charset="0"/>
                <a:cs typeface="Arial" panose="020B0604020202020204" pitchFamily="34" charset="0"/>
              </a:defRPr>
            </a:lvl1pPr>
          </a:lstStyle>
          <a:p>
            <a:pPr lvl="0"/>
            <a:endParaRPr lang="en-US" dirty="0"/>
          </a:p>
          <a:p>
            <a:pPr lvl="0"/>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6480" y="5740487"/>
            <a:ext cx="1646681" cy="777625"/>
          </a:xfrm>
          <a:prstGeom prst="rect">
            <a:avLst/>
          </a:prstGeom>
        </p:spPr>
      </p:pic>
      <p:pic>
        <p:nvPicPr>
          <p:cNvPr id="12" name="Picture 11"/>
          <p:cNvPicPr>
            <a:picLocks noChangeAspect="1"/>
          </p:cNvPicPr>
          <p:nvPr userDrawn="1"/>
        </p:nvPicPr>
        <p:blipFill>
          <a:blip r:embed="rId3"/>
          <a:stretch>
            <a:fillRect/>
          </a:stretch>
        </p:blipFill>
        <p:spPr>
          <a:xfrm>
            <a:off x="-11017" y="5517232"/>
            <a:ext cx="12193057" cy="1097375"/>
          </a:xfrm>
          <a:prstGeom prst="rect">
            <a:avLst/>
          </a:prstGeom>
        </p:spPr>
      </p:pic>
    </p:spTree>
    <p:extLst>
      <p:ext uri="{BB962C8B-B14F-4D97-AF65-F5344CB8AC3E}">
        <p14:creationId xmlns:p14="http://schemas.microsoft.com/office/powerpoint/2010/main" val="1484645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1" y="3212976"/>
            <a:ext cx="12216680" cy="2160240"/>
          </a:xfrm>
          <a:prstGeom prst="rect">
            <a:avLst/>
          </a:prstGeom>
          <a:solidFill>
            <a:schemeClr val="tx1">
              <a:alpha val="85000"/>
            </a:schemeClr>
          </a:solidFill>
        </p:spPr>
        <p:txBody>
          <a:bodyPr anchor="ctr"/>
          <a:lstStyle>
            <a:lvl1pPr algn="ctr">
              <a:defRPr sz="1800">
                <a:latin typeface="Arial" panose="020B0604020202020204" pitchFamily="34" charset="0"/>
                <a:cs typeface="Arial" panose="020B0604020202020204" pitchFamily="34" charset="0"/>
              </a:defRPr>
            </a:lvl1pPr>
          </a:lstStyle>
          <a:p>
            <a:pPr lvl="0"/>
            <a:endParaRPr lang="en-US" dirty="0"/>
          </a:p>
          <a:p>
            <a:pPr lvl="0"/>
            <a:endParaRPr lang="en-US" dirty="0"/>
          </a:p>
        </p:txBody>
      </p:sp>
    </p:spTree>
    <p:extLst>
      <p:ext uri="{BB962C8B-B14F-4D97-AF65-F5344CB8AC3E}">
        <p14:creationId xmlns:p14="http://schemas.microsoft.com/office/powerpoint/2010/main" val="1710412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0628"/>
            <a:ext cx="9144000" cy="513011"/>
          </a:xfrm>
          <a:prstGeom prst="rect">
            <a:avLst/>
          </a:prstGeom>
        </p:spPr>
        <p:txBody>
          <a:bodyPr anchor="ctr"/>
          <a:lstStyle>
            <a:lvl1pPr algn="l">
              <a:defRPr sz="24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5" name="Text Placeholder 7"/>
          <p:cNvSpPr>
            <a:spLocks noGrp="1"/>
          </p:cNvSpPr>
          <p:nvPr>
            <p:ph type="body" sz="quarter" idx="10"/>
          </p:nvPr>
        </p:nvSpPr>
        <p:spPr>
          <a:xfrm>
            <a:off x="767408" y="2420889"/>
            <a:ext cx="10729192" cy="3600000"/>
          </a:xfrm>
          <a:prstGeom prst="rect">
            <a:avLst/>
          </a:prstGeom>
        </p:spPr>
        <p:txBody>
          <a:bodyPr/>
          <a:lstStyle>
            <a:lvl1pPr marL="228600" indent="-2286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35414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A519-6C2C-4D4B-B7C0-E81A87555476}"/>
              </a:ext>
            </a:extLst>
          </p:cNvPr>
          <p:cNvSpPr>
            <a:spLocks noGrp="1"/>
          </p:cNvSpPr>
          <p:nvPr>
            <p:ph type="title"/>
          </p:nvPr>
        </p:nvSpPr>
        <p:spPr/>
        <p:txBody>
          <a:bodyPr/>
          <a:lstStyle/>
          <a:p>
            <a:r>
              <a:rPr lang="en-GB"/>
              <a:t>Click to edit Master title style</a:t>
            </a:r>
          </a:p>
        </p:txBody>
      </p:sp>
      <p:pic>
        <p:nvPicPr>
          <p:cNvPr id="3" name="Picture Placeholder 14" descr="A close up of a map&#10;&#10;Description automatically generated">
            <a:extLst>
              <a:ext uri="{FF2B5EF4-FFF2-40B4-BE49-F238E27FC236}">
                <a16:creationId xmlns:a16="http://schemas.microsoft.com/office/drawing/2014/main" id="{142A4851-D482-4F44-97EF-7693E65E8D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6"/>
          <a:stretch/>
        </p:blipFill>
        <p:spPr>
          <a:xfrm>
            <a:off x="0" y="1437867"/>
            <a:ext cx="12192000" cy="5447058"/>
          </a:xfrm>
          <a:prstGeom prst="rect">
            <a:avLst/>
          </a:prstGeom>
        </p:spPr>
      </p:pic>
      <p:grpSp>
        <p:nvGrpSpPr>
          <p:cNvPr id="4" name="Group 3">
            <a:extLst>
              <a:ext uri="{FF2B5EF4-FFF2-40B4-BE49-F238E27FC236}">
                <a16:creationId xmlns:a16="http://schemas.microsoft.com/office/drawing/2014/main" id="{C486CC1E-7E22-3C47-A24F-2921C34B14FC}"/>
              </a:ext>
            </a:extLst>
          </p:cNvPr>
          <p:cNvGrpSpPr/>
          <p:nvPr userDrawn="1"/>
        </p:nvGrpSpPr>
        <p:grpSpPr>
          <a:xfrm>
            <a:off x="9889068" y="3600404"/>
            <a:ext cx="1845732" cy="833663"/>
            <a:chOff x="9889068" y="3600404"/>
            <a:chExt cx="1845732" cy="833663"/>
          </a:xfrm>
        </p:grpSpPr>
        <p:sp>
          <p:nvSpPr>
            <p:cNvPr id="5" name="Rectangle 4">
              <a:extLst>
                <a:ext uri="{FF2B5EF4-FFF2-40B4-BE49-F238E27FC236}">
                  <a16:creationId xmlns:a16="http://schemas.microsoft.com/office/drawing/2014/main" id="{DEBAD55E-75D7-C943-84A9-540053E2BB80}"/>
                </a:ext>
              </a:extLst>
            </p:cNvPr>
            <p:cNvSpPr/>
            <p:nvPr/>
          </p:nvSpPr>
          <p:spPr>
            <a:xfrm>
              <a:off x="9889068" y="3600404"/>
              <a:ext cx="1845732" cy="83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40000" tIns="108000" rIns="180000" bIns="108000" rtlCol="0" anchor="t" anchorCtr="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000" b="1" i="0" u="none" strike="noStrike" kern="1200" cap="none" spc="0" normalizeH="0" baseline="0" noProof="0">
                  <a:ln>
                    <a:noFill/>
                  </a:ln>
                  <a:solidFill>
                    <a:srgbClr val="44546A"/>
                  </a:solidFill>
                  <a:effectLst/>
                  <a:uLnTx/>
                  <a:uFillTx/>
                  <a:latin typeface="Open Sans" panose="020B0606030504020204" pitchFamily="34" charset="0"/>
                  <a:ea typeface="+mn-ea"/>
                  <a:cs typeface="+mn-cs"/>
                </a:rPr>
                <a:t>HS2 Phase One</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000" b="1" i="0" u="none" strike="noStrike" kern="1200" cap="none" spc="0" normalizeH="0" baseline="0" noProof="0">
                  <a:ln>
                    <a:noFill/>
                  </a:ln>
                  <a:solidFill>
                    <a:srgbClr val="44546A"/>
                  </a:solidFill>
                  <a:effectLst/>
                  <a:uLnTx/>
                  <a:uFillTx/>
                  <a:latin typeface="Open Sans" panose="020B0606030504020204" pitchFamily="34" charset="0"/>
                  <a:ea typeface="+mn-ea"/>
                  <a:cs typeface="+mn-cs"/>
                </a:rPr>
                <a:t>HS2 Phase 2a</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000" b="1" i="0" u="none" strike="noStrike" kern="1200" cap="none" spc="0" normalizeH="0" baseline="0" noProof="0">
                  <a:ln>
                    <a:noFill/>
                  </a:ln>
                  <a:solidFill>
                    <a:srgbClr val="44546A"/>
                  </a:solidFill>
                  <a:effectLst/>
                  <a:uLnTx/>
                  <a:uFillTx/>
                  <a:latin typeface="Open Sans" panose="020B0606030504020204" pitchFamily="34" charset="0"/>
                  <a:ea typeface="+mn-ea"/>
                  <a:cs typeface="+mn-cs"/>
                </a:rPr>
                <a:t>HS2 Phase 2b</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en-GB" sz="1000" b="1" i="0" u="none" strike="noStrike" kern="1200" cap="none" spc="0" normalizeH="0" baseline="0" noProof="0">
                  <a:ln>
                    <a:noFill/>
                  </a:ln>
                  <a:solidFill>
                    <a:srgbClr val="44546A"/>
                  </a:solidFill>
                  <a:effectLst/>
                  <a:uLnTx/>
                  <a:uFillTx/>
                  <a:latin typeface="Open Sans" panose="020B0606030504020204" pitchFamily="34" charset="0"/>
                  <a:ea typeface="+mn-ea"/>
                  <a:cs typeface="+mn-cs"/>
                </a:rPr>
                <a:t>Existing network</a:t>
              </a:r>
            </a:p>
          </p:txBody>
        </p:sp>
        <p:cxnSp>
          <p:nvCxnSpPr>
            <p:cNvPr id="6" name="Straight Connector 5">
              <a:extLst>
                <a:ext uri="{FF2B5EF4-FFF2-40B4-BE49-F238E27FC236}">
                  <a16:creationId xmlns:a16="http://schemas.microsoft.com/office/drawing/2014/main" id="{5E67938E-C0FF-EA46-858D-2E9CEE3FEBAA}"/>
                </a:ext>
              </a:extLst>
            </p:cNvPr>
            <p:cNvCxnSpPr/>
            <p:nvPr/>
          </p:nvCxnSpPr>
          <p:spPr>
            <a:xfrm flipH="1">
              <a:off x="10094027" y="3787876"/>
              <a:ext cx="3131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6184B9-E3C2-2245-86F2-5A796C617BB2}"/>
                </a:ext>
              </a:extLst>
            </p:cNvPr>
            <p:cNvCxnSpPr/>
            <p:nvPr/>
          </p:nvCxnSpPr>
          <p:spPr>
            <a:xfrm flipH="1">
              <a:off x="10094027" y="3940276"/>
              <a:ext cx="313151"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3E048E-36BC-6D43-B394-D16F6F420120}"/>
                </a:ext>
              </a:extLst>
            </p:cNvPr>
            <p:cNvCxnSpPr/>
            <p:nvPr/>
          </p:nvCxnSpPr>
          <p:spPr>
            <a:xfrm flipH="1">
              <a:off x="10094027" y="4092676"/>
              <a:ext cx="31315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9490D9-4FC4-8242-B371-F71E9C2478D4}"/>
                </a:ext>
              </a:extLst>
            </p:cNvPr>
            <p:cNvCxnSpPr/>
            <p:nvPr/>
          </p:nvCxnSpPr>
          <p:spPr>
            <a:xfrm flipH="1">
              <a:off x="10094027" y="4245076"/>
              <a:ext cx="31315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196833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0628"/>
            <a:ext cx="9144000" cy="513011"/>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5" name="Text Placeholder 7"/>
          <p:cNvSpPr>
            <a:spLocks noGrp="1"/>
          </p:cNvSpPr>
          <p:nvPr>
            <p:ph type="body" sz="quarter" idx="10"/>
          </p:nvPr>
        </p:nvSpPr>
        <p:spPr>
          <a:xfrm>
            <a:off x="767408" y="2420889"/>
            <a:ext cx="10729192" cy="3600000"/>
          </a:xfrm>
          <a:prstGeom prst="rect">
            <a:avLst/>
          </a:prstGeom>
        </p:spPr>
        <p:txBody>
          <a:bodyPr/>
          <a:lstStyle>
            <a:lvl1pPr marL="228600" indent="-2286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44244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2657-5855-402E-8201-A74580964035}"/>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25B1C36A-90E2-4829-92BD-C2AFF10613DD}"/>
              </a:ext>
            </a:extLst>
          </p:cNvPr>
          <p:cNvSpPr>
            <a:spLocks noGrp="1"/>
          </p:cNvSpPr>
          <p:nvPr>
            <p:ph idx="1"/>
          </p:nvPr>
        </p:nvSpPr>
        <p:spPr>
          <a:xfrm>
            <a:off x="457200" y="1613044"/>
            <a:ext cx="11277600" cy="4426512"/>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Box 3">
            <a:extLst>
              <a:ext uri="{FF2B5EF4-FFF2-40B4-BE49-F238E27FC236}">
                <a16:creationId xmlns:a16="http://schemas.microsoft.com/office/drawing/2014/main" id="{D329A0D2-5370-D445-AE3E-9B6D423BDD15}"/>
              </a:ext>
            </a:extLst>
          </p:cNvPr>
          <p:cNvSpPr txBox="1"/>
          <p:nvPr userDrawn="1"/>
        </p:nvSpPr>
        <p:spPr>
          <a:xfrm>
            <a:off x="578069" y="6400800"/>
            <a:ext cx="0" cy="0"/>
          </a:xfrm>
          <a:prstGeom prst="rect">
            <a:avLst/>
          </a:prstGeom>
          <a:noFill/>
        </p:spPr>
        <p:txBody>
          <a:bodyPr wrap="none" lIns="0" tIns="0" rIns="0" bIns="0" rtlCol="0">
            <a:noAutofit/>
          </a:bodyPr>
          <a:lstStyle/>
          <a:p>
            <a:pPr algn="l"/>
            <a:endParaRPr lang="en-GB" sz="1600" dirty="0">
              <a:solidFill>
                <a:schemeClr val="accent1"/>
              </a:solidFill>
            </a:endParaRPr>
          </a:p>
        </p:txBody>
      </p:sp>
    </p:spTree>
    <p:extLst>
      <p:ext uri="{BB962C8B-B14F-4D97-AF65-F5344CB8AC3E}">
        <p14:creationId xmlns:p14="http://schemas.microsoft.com/office/powerpoint/2010/main" val="18991679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A8D1-E2C3-A644-99A9-CADCB90E89F0}"/>
              </a:ext>
            </a:extLst>
          </p:cNvPr>
          <p:cNvSpPr>
            <a:spLocks noGrp="1"/>
          </p:cNvSpPr>
          <p:nvPr>
            <p:ph type="title"/>
          </p:nvPr>
        </p:nvSpPr>
        <p:spPr/>
        <p:txBody>
          <a:bodyPr/>
          <a:lstStyle/>
          <a:p>
            <a:r>
              <a:rPr lang="en-GB"/>
              <a:t>Click to edit Master title style</a:t>
            </a:r>
          </a:p>
        </p:txBody>
      </p:sp>
      <p:sp>
        <p:nvSpPr>
          <p:cNvPr id="4" name="Text Placeholder 1">
            <a:extLst>
              <a:ext uri="{FF2B5EF4-FFF2-40B4-BE49-F238E27FC236}">
                <a16:creationId xmlns:a16="http://schemas.microsoft.com/office/drawing/2014/main" id="{9746E8CB-5575-F640-A497-C5527CE335BE}"/>
              </a:ext>
            </a:extLst>
          </p:cNvPr>
          <p:cNvSpPr txBox="1">
            <a:spLocks/>
          </p:cNvSpPr>
          <p:nvPr userDrawn="1"/>
        </p:nvSpPr>
        <p:spPr>
          <a:xfrm>
            <a:off x="226827" y="5663607"/>
            <a:ext cx="11724167" cy="968475"/>
          </a:xfrm>
          <a:prstGeom prst="rect">
            <a:avLst/>
          </a:prstGeom>
          <a:solidFill>
            <a:schemeClr val="bg1"/>
          </a:solidFill>
        </p:spPr>
        <p:txBody>
          <a:bodyPr anchor="ctr" anchorCtr="0"/>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700" b="1" dirty="0">
              <a:solidFill>
                <a:schemeClr val="bg1"/>
              </a:solidFill>
            </a:endParaRPr>
          </a:p>
        </p:txBody>
      </p:sp>
      <p:grpSp>
        <p:nvGrpSpPr>
          <p:cNvPr id="5" name="Group 4">
            <a:extLst>
              <a:ext uri="{FF2B5EF4-FFF2-40B4-BE49-F238E27FC236}">
                <a16:creationId xmlns:a16="http://schemas.microsoft.com/office/drawing/2014/main" id="{813A7E4C-A295-3743-B9A3-2B19F497BC67}"/>
              </a:ext>
            </a:extLst>
          </p:cNvPr>
          <p:cNvGrpSpPr/>
          <p:nvPr userDrawn="1"/>
        </p:nvGrpSpPr>
        <p:grpSpPr>
          <a:xfrm>
            <a:off x="5434799" y="469392"/>
            <a:ext cx="7423951" cy="6885843"/>
            <a:chOff x="5434799" y="469392"/>
            <a:chExt cx="7423951" cy="6885843"/>
          </a:xfrm>
        </p:grpSpPr>
        <p:sp>
          <p:nvSpPr>
            <p:cNvPr id="6" name="Rectangle 5">
              <a:extLst>
                <a:ext uri="{FF2B5EF4-FFF2-40B4-BE49-F238E27FC236}">
                  <a16:creationId xmlns:a16="http://schemas.microsoft.com/office/drawing/2014/main" id="{99B66DC6-ADAF-FD4D-A383-F64A832F0AD8}"/>
                </a:ext>
              </a:extLst>
            </p:cNvPr>
            <p:cNvSpPr/>
            <p:nvPr/>
          </p:nvSpPr>
          <p:spPr>
            <a:xfrm>
              <a:off x="5739608" y="6241506"/>
              <a:ext cx="7119142" cy="1113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600" b="1" dirty="0">
                  <a:solidFill>
                    <a:schemeClr val="accent2"/>
                  </a:solidFill>
                </a:rPr>
                <a:t>Currently within an hour	</a:t>
              </a:r>
              <a:r>
                <a:rPr lang="en-GB" sz="1600" b="1" dirty="0">
                  <a:solidFill>
                    <a:schemeClr val="tx1"/>
                  </a:solidFill>
                </a:rPr>
                <a:t>            Within an hour with HS2</a:t>
              </a:r>
            </a:p>
          </p:txBody>
        </p:sp>
        <p:grpSp>
          <p:nvGrpSpPr>
            <p:cNvPr id="7" name="Group 6">
              <a:extLst>
                <a:ext uri="{FF2B5EF4-FFF2-40B4-BE49-F238E27FC236}">
                  <a16:creationId xmlns:a16="http://schemas.microsoft.com/office/drawing/2014/main" id="{053B6A7C-0DDD-5F4A-B431-B1F2F87DCCD1}"/>
                </a:ext>
              </a:extLst>
            </p:cNvPr>
            <p:cNvGrpSpPr/>
            <p:nvPr/>
          </p:nvGrpSpPr>
          <p:grpSpPr>
            <a:xfrm>
              <a:off x="5434799" y="469392"/>
              <a:ext cx="6300000" cy="6027216"/>
              <a:chOff x="5434799" y="469392"/>
              <a:chExt cx="6300000" cy="6027216"/>
            </a:xfrm>
          </p:grpSpPr>
          <p:sp>
            <p:nvSpPr>
              <p:cNvPr id="8" name="object 29">
                <a:extLst>
                  <a:ext uri="{FF2B5EF4-FFF2-40B4-BE49-F238E27FC236}">
                    <a16:creationId xmlns:a16="http://schemas.microsoft.com/office/drawing/2014/main" id="{11E75A9A-8309-C74D-A619-3A4A8157579F}"/>
                  </a:ext>
                </a:extLst>
              </p:cNvPr>
              <p:cNvSpPr/>
              <p:nvPr/>
            </p:nvSpPr>
            <p:spPr>
              <a:xfrm>
                <a:off x="5434799" y="469392"/>
                <a:ext cx="6300000" cy="564300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30">
                <a:extLst>
                  <a:ext uri="{FF2B5EF4-FFF2-40B4-BE49-F238E27FC236}">
                    <a16:creationId xmlns:a16="http://schemas.microsoft.com/office/drawing/2014/main" id="{55439004-F28E-4841-A72F-7A36615F0513}"/>
                  </a:ext>
                </a:extLst>
              </p:cNvPr>
              <p:cNvSpPr txBox="1"/>
              <p:nvPr/>
            </p:nvSpPr>
            <p:spPr>
              <a:xfrm>
                <a:off x="8707547" y="3539947"/>
                <a:ext cx="961390" cy="216535"/>
              </a:xfrm>
              <a:prstGeom prst="rect">
                <a:avLst/>
              </a:prstGeom>
            </p:spPr>
            <p:txBody>
              <a:bodyPr vert="horz" wrap="square" lIns="0" tIns="12700" rIns="0" bIns="0" rtlCol="0">
                <a:spAutoFit/>
              </a:bodyPr>
              <a:lstStyle/>
              <a:p>
                <a:pPr marL="12700">
                  <a:lnSpc>
                    <a:spcPct val="100000"/>
                  </a:lnSpc>
                  <a:spcBef>
                    <a:spcPts val="100"/>
                  </a:spcBef>
                </a:pPr>
                <a:r>
                  <a:rPr sz="1250" b="1" spc="-45" dirty="0">
                    <a:solidFill>
                      <a:srgbClr val="575756"/>
                    </a:solidFill>
                    <a:latin typeface="Open Sans"/>
                    <a:cs typeface="Open Sans"/>
                  </a:rPr>
                  <a:t>Birmingham</a:t>
                </a:r>
                <a:endParaRPr sz="1250" dirty="0">
                  <a:latin typeface="Open Sans"/>
                  <a:cs typeface="Open Sans"/>
                </a:endParaRPr>
              </a:p>
            </p:txBody>
          </p:sp>
          <p:sp>
            <p:nvSpPr>
              <p:cNvPr id="10" name="object 33">
                <a:extLst>
                  <a:ext uri="{FF2B5EF4-FFF2-40B4-BE49-F238E27FC236}">
                    <a16:creationId xmlns:a16="http://schemas.microsoft.com/office/drawing/2014/main" id="{FC33BAFD-23ED-8143-8E14-D8EA8C2203B6}"/>
                  </a:ext>
                </a:extLst>
              </p:cNvPr>
              <p:cNvSpPr txBox="1"/>
              <p:nvPr/>
            </p:nvSpPr>
            <p:spPr>
              <a:xfrm>
                <a:off x="10536853" y="5225134"/>
                <a:ext cx="782955" cy="205184"/>
              </a:xfrm>
              <a:prstGeom prst="rect">
                <a:avLst/>
              </a:prstGeom>
            </p:spPr>
            <p:txBody>
              <a:bodyPr vert="horz" wrap="square" lIns="0" tIns="12700" rIns="0" bIns="0" rtlCol="0">
                <a:spAutoFit/>
              </a:bodyPr>
              <a:lstStyle/>
              <a:p>
                <a:pPr marL="12700">
                  <a:lnSpc>
                    <a:spcPct val="100000"/>
                  </a:lnSpc>
                  <a:spcBef>
                    <a:spcPts val="100"/>
                  </a:spcBef>
                </a:pPr>
                <a:r>
                  <a:rPr lang="en-GB" sz="1050" b="1" spc="-10" dirty="0">
                    <a:solidFill>
                      <a:srgbClr val="FFFFFF"/>
                    </a:solidFill>
                    <a:latin typeface="Open Sans"/>
                    <a:cs typeface="Open Sans"/>
                  </a:rPr>
                  <a:t>    </a:t>
                </a:r>
                <a:r>
                  <a:rPr sz="1250" b="1" spc="-40" dirty="0">
                    <a:solidFill>
                      <a:srgbClr val="575756"/>
                    </a:solidFill>
                    <a:latin typeface="Open Sans"/>
                    <a:cs typeface="Open Sans"/>
                  </a:rPr>
                  <a:t>London</a:t>
                </a:r>
                <a:endParaRPr sz="1250" dirty="0">
                  <a:latin typeface="Open Sans"/>
                  <a:cs typeface="Open Sans"/>
                </a:endParaRPr>
              </a:p>
            </p:txBody>
          </p:sp>
          <p:sp>
            <p:nvSpPr>
              <p:cNvPr id="11" name="object 35">
                <a:extLst>
                  <a:ext uri="{FF2B5EF4-FFF2-40B4-BE49-F238E27FC236}">
                    <a16:creationId xmlns:a16="http://schemas.microsoft.com/office/drawing/2014/main" id="{07667F4F-CDF6-6544-B190-BDA15576BF3F}"/>
                  </a:ext>
                </a:extLst>
              </p:cNvPr>
              <p:cNvSpPr txBox="1"/>
              <p:nvPr/>
            </p:nvSpPr>
            <p:spPr>
              <a:xfrm>
                <a:off x="7884606" y="1530901"/>
                <a:ext cx="926465" cy="192360"/>
              </a:xfrm>
              <a:prstGeom prst="rect">
                <a:avLst/>
              </a:prstGeom>
            </p:spPr>
            <p:txBody>
              <a:bodyPr vert="horz" wrap="square" lIns="0" tIns="12700" rIns="0" bIns="0" rtlCol="0">
                <a:spAutoFit/>
              </a:bodyPr>
              <a:lstStyle/>
              <a:p>
                <a:pPr marL="12700">
                  <a:lnSpc>
                    <a:spcPts val="1430"/>
                  </a:lnSpc>
                  <a:spcBef>
                    <a:spcPts val="100"/>
                  </a:spcBef>
                </a:pPr>
                <a:r>
                  <a:rPr sz="1250" b="1" spc="-45" dirty="0">
                    <a:solidFill>
                      <a:srgbClr val="575756"/>
                    </a:solidFill>
                    <a:latin typeface="Open Sans"/>
                    <a:cs typeface="Open Sans"/>
                  </a:rPr>
                  <a:t>Manchester</a:t>
                </a:r>
                <a:endParaRPr sz="1250" dirty="0">
                  <a:latin typeface="Open Sans"/>
                  <a:cs typeface="Open Sans"/>
                </a:endParaRPr>
              </a:p>
            </p:txBody>
          </p:sp>
          <p:sp>
            <p:nvSpPr>
              <p:cNvPr id="12" name="Oval 11">
                <a:extLst>
                  <a:ext uri="{FF2B5EF4-FFF2-40B4-BE49-F238E27FC236}">
                    <a16:creationId xmlns:a16="http://schemas.microsoft.com/office/drawing/2014/main" id="{19FC0271-F642-C344-A1A2-2E1BD1B3995B}"/>
                  </a:ext>
                </a:extLst>
              </p:cNvPr>
              <p:cNvSpPr>
                <a:spLocks noChangeAspect="1"/>
              </p:cNvSpPr>
              <p:nvPr/>
            </p:nvSpPr>
            <p:spPr>
              <a:xfrm>
                <a:off x="5434799" y="6280608"/>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solidFill>
                    <a:schemeClr val="accent2"/>
                  </a:solidFill>
                </a:endParaRPr>
              </a:p>
            </p:txBody>
          </p:sp>
          <p:sp>
            <p:nvSpPr>
              <p:cNvPr id="13" name="Oval 12">
                <a:extLst>
                  <a:ext uri="{FF2B5EF4-FFF2-40B4-BE49-F238E27FC236}">
                    <a16:creationId xmlns:a16="http://schemas.microsoft.com/office/drawing/2014/main" id="{AE6594BB-0694-9442-8F81-B072329E9A84}"/>
                  </a:ext>
                </a:extLst>
              </p:cNvPr>
              <p:cNvSpPr>
                <a:spLocks noChangeAspect="1"/>
              </p:cNvSpPr>
              <p:nvPr/>
            </p:nvSpPr>
            <p:spPr>
              <a:xfrm>
                <a:off x="8811071" y="6280608"/>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14" name="Rectangle 13">
                <a:extLst>
                  <a:ext uri="{FF2B5EF4-FFF2-40B4-BE49-F238E27FC236}">
                    <a16:creationId xmlns:a16="http://schemas.microsoft.com/office/drawing/2014/main" id="{9C8E35C1-6412-D74B-BED4-05714976C5E0}"/>
                  </a:ext>
                </a:extLst>
              </p:cNvPr>
              <p:cNvSpPr/>
              <p:nvPr/>
            </p:nvSpPr>
            <p:spPr>
              <a:xfrm>
                <a:off x="9242027" y="2728417"/>
                <a:ext cx="1185071" cy="294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100" b="1" dirty="0">
                    <a:solidFill>
                      <a:schemeClr val="accent4"/>
                    </a:solidFill>
                  </a:rPr>
                  <a:t>East Midlands </a:t>
                </a:r>
              </a:p>
            </p:txBody>
          </p:sp>
          <p:sp>
            <p:nvSpPr>
              <p:cNvPr id="15" name="Rectangle 14">
                <a:extLst>
                  <a:ext uri="{FF2B5EF4-FFF2-40B4-BE49-F238E27FC236}">
                    <a16:creationId xmlns:a16="http://schemas.microsoft.com/office/drawing/2014/main" id="{E1D967FA-42EE-644B-B567-2E839E73E4B1}"/>
                  </a:ext>
                </a:extLst>
              </p:cNvPr>
              <p:cNvSpPr/>
              <p:nvPr/>
            </p:nvSpPr>
            <p:spPr>
              <a:xfrm>
                <a:off x="9102514" y="1857780"/>
                <a:ext cx="1185071" cy="294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100" b="1" dirty="0">
                    <a:solidFill>
                      <a:schemeClr val="accent4"/>
                    </a:solidFill>
                  </a:rPr>
                  <a:t>Sheffield</a:t>
                </a:r>
              </a:p>
            </p:txBody>
          </p:sp>
          <p:sp>
            <p:nvSpPr>
              <p:cNvPr id="16" name="Rectangle 15">
                <a:extLst>
                  <a:ext uri="{FF2B5EF4-FFF2-40B4-BE49-F238E27FC236}">
                    <a16:creationId xmlns:a16="http://schemas.microsoft.com/office/drawing/2014/main" id="{C71EC5B4-E7DC-1347-870D-E0B96FA219DD}"/>
                  </a:ext>
                </a:extLst>
              </p:cNvPr>
              <p:cNvSpPr/>
              <p:nvPr/>
            </p:nvSpPr>
            <p:spPr>
              <a:xfrm>
                <a:off x="9554025" y="681123"/>
                <a:ext cx="1185071" cy="294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100" b="1" dirty="0">
                    <a:solidFill>
                      <a:schemeClr val="accent4"/>
                    </a:solidFill>
                  </a:rPr>
                  <a:t>York</a:t>
                </a:r>
              </a:p>
            </p:txBody>
          </p:sp>
          <p:sp>
            <p:nvSpPr>
              <p:cNvPr id="17" name="Rectangle 16">
                <a:extLst>
                  <a:ext uri="{FF2B5EF4-FFF2-40B4-BE49-F238E27FC236}">
                    <a16:creationId xmlns:a16="http://schemas.microsoft.com/office/drawing/2014/main" id="{AFCAF949-C86E-FA40-8E58-DF3A77031E9F}"/>
                  </a:ext>
                </a:extLst>
              </p:cNvPr>
              <p:cNvSpPr/>
              <p:nvPr/>
            </p:nvSpPr>
            <p:spPr>
              <a:xfrm>
                <a:off x="8390645" y="1038341"/>
                <a:ext cx="1185071" cy="294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100" b="1" dirty="0">
                    <a:solidFill>
                      <a:schemeClr val="accent4"/>
                    </a:solidFill>
                  </a:rPr>
                  <a:t>Leeds</a:t>
                </a:r>
              </a:p>
            </p:txBody>
          </p:sp>
          <p:sp>
            <p:nvSpPr>
              <p:cNvPr id="18" name="Rectangle 17">
                <a:extLst>
                  <a:ext uri="{FF2B5EF4-FFF2-40B4-BE49-F238E27FC236}">
                    <a16:creationId xmlns:a16="http://schemas.microsoft.com/office/drawing/2014/main" id="{D955F87D-90D9-3946-B7AF-7E612D0D527C}"/>
                  </a:ext>
                </a:extLst>
              </p:cNvPr>
              <p:cNvSpPr/>
              <p:nvPr/>
            </p:nvSpPr>
            <p:spPr>
              <a:xfrm>
                <a:off x="7478586" y="565710"/>
                <a:ext cx="1185071" cy="294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100" b="1" dirty="0">
                    <a:solidFill>
                      <a:schemeClr val="accent4"/>
                    </a:solidFill>
                  </a:rPr>
                  <a:t>Lancaster</a:t>
                </a:r>
              </a:p>
            </p:txBody>
          </p:sp>
          <p:sp>
            <p:nvSpPr>
              <p:cNvPr id="19" name="Rectangle 18">
                <a:extLst>
                  <a:ext uri="{FF2B5EF4-FFF2-40B4-BE49-F238E27FC236}">
                    <a16:creationId xmlns:a16="http://schemas.microsoft.com/office/drawing/2014/main" id="{6A501C35-5C11-724E-8F01-9E7167BC6F06}"/>
                  </a:ext>
                </a:extLst>
              </p:cNvPr>
              <p:cNvSpPr/>
              <p:nvPr/>
            </p:nvSpPr>
            <p:spPr>
              <a:xfrm>
                <a:off x="7591879" y="1134659"/>
                <a:ext cx="1185071" cy="294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100" b="1" dirty="0">
                    <a:solidFill>
                      <a:schemeClr val="accent4"/>
                    </a:solidFill>
                  </a:rPr>
                  <a:t>Preston</a:t>
                </a:r>
              </a:p>
            </p:txBody>
          </p:sp>
          <p:sp>
            <p:nvSpPr>
              <p:cNvPr id="20" name="Rectangle 19">
                <a:extLst>
                  <a:ext uri="{FF2B5EF4-FFF2-40B4-BE49-F238E27FC236}">
                    <a16:creationId xmlns:a16="http://schemas.microsoft.com/office/drawing/2014/main" id="{D1452D5B-8295-0541-94B7-513675514E75}"/>
                  </a:ext>
                </a:extLst>
              </p:cNvPr>
              <p:cNvSpPr/>
              <p:nvPr/>
            </p:nvSpPr>
            <p:spPr>
              <a:xfrm>
                <a:off x="7053085" y="1546139"/>
                <a:ext cx="1185071" cy="294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100" b="1" dirty="0">
                    <a:solidFill>
                      <a:schemeClr val="accent4"/>
                    </a:solidFill>
                  </a:rPr>
                  <a:t>Wigan</a:t>
                </a:r>
              </a:p>
            </p:txBody>
          </p:sp>
        </p:grpSp>
      </p:grpSp>
    </p:spTree>
    <p:extLst>
      <p:ext uri="{BB962C8B-B14F-4D97-AF65-F5344CB8AC3E}">
        <p14:creationId xmlns:p14="http://schemas.microsoft.com/office/powerpoint/2010/main" val="224948986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429ADF57-4DDC-864E-90EC-7763E6B5783C}"/>
              </a:ext>
            </a:extLst>
          </p:cNvPr>
          <p:cNvSpPr txBox="1">
            <a:spLocks/>
          </p:cNvSpPr>
          <p:nvPr userDrawn="1"/>
        </p:nvSpPr>
        <p:spPr>
          <a:xfrm>
            <a:off x="226827" y="5663607"/>
            <a:ext cx="11724167" cy="968475"/>
          </a:xfrm>
          <a:prstGeom prst="rect">
            <a:avLst/>
          </a:prstGeom>
          <a:solidFill>
            <a:schemeClr val="bg1"/>
          </a:solidFill>
        </p:spPr>
        <p:txBody>
          <a:bodyPr anchor="ctr" anchorCtr="0"/>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700" b="1" dirty="0">
              <a:solidFill>
                <a:schemeClr val="bg1"/>
              </a:solidFill>
            </a:endParaRPr>
          </a:p>
        </p:txBody>
      </p:sp>
      <p:sp>
        <p:nvSpPr>
          <p:cNvPr id="2" name="Title 1">
            <a:extLst>
              <a:ext uri="{FF2B5EF4-FFF2-40B4-BE49-F238E27FC236}">
                <a16:creationId xmlns:a16="http://schemas.microsoft.com/office/drawing/2014/main" id="{109F90D7-E2B6-D140-9605-14DFC3935AA5}"/>
              </a:ext>
            </a:extLst>
          </p:cNvPr>
          <p:cNvSpPr>
            <a:spLocks noGrp="1"/>
          </p:cNvSpPr>
          <p:nvPr>
            <p:ph type="title"/>
          </p:nvPr>
        </p:nvSpPr>
        <p:spPr/>
        <p:txBody>
          <a:bodyPr/>
          <a:lstStyle/>
          <a:p>
            <a:r>
              <a:rPr lang="en-GB"/>
              <a:t>Click to edit Master title style</a:t>
            </a:r>
          </a:p>
        </p:txBody>
      </p:sp>
      <p:sp>
        <p:nvSpPr>
          <p:cNvPr id="4" name="Text Placeholder 1">
            <a:extLst>
              <a:ext uri="{FF2B5EF4-FFF2-40B4-BE49-F238E27FC236}">
                <a16:creationId xmlns:a16="http://schemas.microsoft.com/office/drawing/2014/main" id="{83CD0F15-DE2F-6745-8C3E-9036161D49AC}"/>
              </a:ext>
            </a:extLst>
          </p:cNvPr>
          <p:cNvSpPr txBox="1">
            <a:spLocks/>
          </p:cNvSpPr>
          <p:nvPr userDrawn="1"/>
        </p:nvSpPr>
        <p:spPr>
          <a:xfrm>
            <a:off x="460724" y="1613043"/>
            <a:ext cx="3446206" cy="1215217"/>
          </a:xfrm>
          <a:prstGeom prst="rect">
            <a:avLst/>
          </a:prstGeom>
          <a:solidFill>
            <a:schemeClr val="accent2"/>
          </a:solidFill>
        </p:spPr>
        <p:txBody>
          <a:bodyPr anchor="ctr" anchorCtr="0"/>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700" b="1" dirty="0">
                <a:solidFill>
                  <a:schemeClr val="bg1"/>
                </a:solidFill>
              </a:rPr>
              <a:t>More </a:t>
            </a:r>
          </a:p>
          <a:p>
            <a:pPr algn="ctr"/>
            <a:r>
              <a:rPr lang="en-GB" sz="2700" b="1" dirty="0">
                <a:solidFill>
                  <a:schemeClr val="bg1"/>
                </a:solidFill>
              </a:rPr>
              <a:t>capacity</a:t>
            </a:r>
          </a:p>
        </p:txBody>
      </p:sp>
      <p:sp>
        <p:nvSpPr>
          <p:cNvPr id="5" name="Text Placeholder 2">
            <a:extLst>
              <a:ext uri="{FF2B5EF4-FFF2-40B4-BE49-F238E27FC236}">
                <a16:creationId xmlns:a16="http://schemas.microsoft.com/office/drawing/2014/main" id="{C7856634-4EFC-F448-BE50-A28815F8476E}"/>
              </a:ext>
            </a:extLst>
          </p:cNvPr>
          <p:cNvSpPr txBox="1">
            <a:spLocks/>
          </p:cNvSpPr>
          <p:nvPr userDrawn="1"/>
        </p:nvSpPr>
        <p:spPr>
          <a:xfrm>
            <a:off x="4374659" y="1613044"/>
            <a:ext cx="3446206" cy="1215216"/>
          </a:xfrm>
          <a:prstGeom prst="rect">
            <a:avLst/>
          </a:prstGeom>
          <a:solidFill>
            <a:schemeClr val="tx2"/>
          </a:solidFill>
        </p:spPr>
        <p:txBody>
          <a:bodyPr anchor="ctr" anchorCtr="0"/>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700" b="1" dirty="0">
                <a:solidFill>
                  <a:schemeClr val="bg1"/>
                </a:solidFill>
              </a:rPr>
              <a:t>Cutting          carbon</a:t>
            </a:r>
          </a:p>
        </p:txBody>
      </p:sp>
      <p:sp>
        <p:nvSpPr>
          <p:cNvPr id="6" name="Text Placeholder 3">
            <a:extLst>
              <a:ext uri="{FF2B5EF4-FFF2-40B4-BE49-F238E27FC236}">
                <a16:creationId xmlns:a16="http://schemas.microsoft.com/office/drawing/2014/main" id="{99D7E7A4-F5AE-8A42-A013-7D5E6AF615FD}"/>
              </a:ext>
            </a:extLst>
          </p:cNvPr>
          <p:cNvSpPr txBox="1">
            <a:spLocks/>
          </p:cNvSpPr>
          <p:nvPr userDrawn="1"/>
        </p:nvSpPr>
        <p:spPr>
          <a:xfrm>
            <a:off x="8288594" y="1613044"/>
            <a:ext cx="3446206" cy="1215216"/>
          </a:xfrm>
          <a:prstGeom prst="rect">
            <a:avLst/>
          </a:prstGeom>
          <a:solidFill>
            <a:schemeClr val="bg2"/>
          </a:solidFill>
        </p:spPr>
        <p:txBody>
          <a:bodyPr anchor="ctr" anchorCtr="0"/>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700" b="1" dirty="0">
                <a:solidFill>
                  <a:schemeClr val="bg1"/>
                </a:solidFill>
              </a:rPr>
              <a:t>Better connectivity</a:t>
            </a:r>
          </a:p>
        </p:txBody>
      </p:sp>
      <p:sp>
        <p:nvSpPr>
          <p:cNvPr id="7" name="Text Placeholder 1">
            <a:extLst>
              <a:ext uri="{FF2B5EF4-FFF2-40B4-BE49-F238E27FC236}">
                <a16:creationId xmlns:a16="http://schemas.microsoft.com/office/drawing/2014/main" id="{C8BFEE15-B834-544B-BC85-64EEA8BFBE57}"/>
              </a:ext>
            </a:extLst>
          </p:cNvPr>
          <p:cNvSpPr txBox="1">
            <a:spLocks/>
          </p:cNvSpPr>
          <p:nvPr userDrawn="1"/>
        </p:nvSpPr>
        <p:spPr>
          <a:xfrm>
            <a:off x="460760" y="2820373"/>
            <a:ext cx="3446206" cy="3556805"/>
          </a:xfrm>
          <a:prstGeom prst="rect">
            <a:avLst/>
          </a:prstGeom>
          <a:solidFill>
            <a:schemeClr val="tx1"/>
          </a:solidFill>
        </p:spPr>
        <p:txBody>
          <a:bodyPr anchor="ctr" anchorCtr="0"/>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700" b="1" dirty="0">
              <a:solidFill>
                <a:schemeClr val="bg1"/>
              </a:solidFill>
            </a:endParaRPr>
          </a:p>
        </p:txBody>
      </p:sp>
      <p:sp>
        <p:nvSpPr>
          <p:cNvPr id="8" name="Text Placeholder 1">
            <a:extLst>
              <a:ext uri="{FF2B5EF4-FFF2-40B4-BE49-F238E27FC236}">
                <a16:creationId xmlns:a16="http://schemas.microsoft.com/office/drawing/2014/main" id="{5041C5F2-DC56-3643-B5EE-3B46743F3CC3}"/>
              </a:ext>
            </a:extLst>
          </p:cNvPr>
          <p:cNvSpPr txBox="1">
            <a:spLocks/>
          </p:cNvSpPr>
          <p:nvPr userDrawn="1"/>
        </p:nvSpPr>
        <p:spPr>
          <a:xfrm>
            <a:off x="4380797" y="2828260"/>
            <a:ext cx="3446206" cy="3556805"/>
          </a:xfrm>
          <a:prstGeom prst="rect">
            <a:avLst/>
          </a:prstGeom>
          <a:solidFill>
            <a:schemeClr val="tx1"/>
          </a:solidFill>
        </p:spPr>
        <p:txBody>
          <a:bodyPr anchor="ctr" anchorCtr="0"/>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700" b="1" dirty="0">
              <a:solidFill>
                <a:schemeClr val="bg1"/>
              </a:solidFill>
            </a:endParaRPr>
          </a:p>
        </p:txBody>
      </p:sp>
      <p:sp>
        <p:nvSpPr>
          <p:cNvPr id="9" name="Text Placeholder 1">
            <a:extLst>
              <a:ext uri="{FF2B5EF4-FFF2-40B4-BE49-F238E27FC236}">
                <a16:creationId xmlns:a16="http://schemas.microsoft.com/office/drawing/2014/main" id="{7F76EBA1-3530-6E4B-84F0-DF1711828925}"/>
              </a:ext>
            </a:extLst>
          </p:cNvPr>
          <p:cNvSpPr txBox="1">
            <a:spLocks/>
          </p:cNvSpPr>
          <p:nvPr userDrawn="1"/>
        </p:nvSpPr>
        <p:spPr>
          <a:xfrm>
            <a:off x="8285070" y="2828260"/>
            <a:ext cx="3446206" cy="3556805"/>
          </a:xfrm>
          <a:prstGeom prst="rect">
            <a:avLst/>
          </a:prstGeom>
          <a:solidFill>
            <a:schemeClr val="tx1"/>
          </a:solidFill>
        </p:spPr>
        <p:txBody>
          <a:bodyPr anchor="ctr" anchorCtr="0"/>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700" b="1" dirty="0">
              <a:solidFill>
                <a:schemeClr val="bg1"/>
              </a:solidFill>
            </a:endParaRPr>
          </a:p>
        </p:txBody>
      </p:sp>
      <p:pic>
        <p:nvPicPr>
          <p:cNvPr id="10" name="Picture 9" descr="A picture containing clock, drawing&#10;&#10;Description automatically generated">
            <a:extLst>
              <a:ext uri="{FF2B5EF4-FFF2-40B4-BE49-F238E27FC236}">
                <a16:creationId xmlns:a16="http://schemas.microsoft.com/office/drawing/2014/main" id="{FE8031BE-E8F9-9041-B4D9-4B54A0A34B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431" y="3120837"/>
            <a:ext cx="2528792" cy="2955876"/>
          </a:xfrm>
          <a:prstGeom prst="rect">
            <a:avLst/>
          </a:prstGeom>
        </p:spPr>
      </p:pic>
      <p:pic>
        <p:nvPicPr>
          <p:cNvPr id="11" name="Picture 10">
            <a:extLst>
              <a:ext uri="{FF2B5EF4-FFF2-40B4-BE49-F238E27FC236}">
                <a16:creationId xmlns:a16="http://schemas.microsoft.com/office/drawing/2014/main" id="{F28DB37E-4C72-8C47-8B7F-7113BF58A5C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685453" y="2925563"/>
            <a:ext cx="2645440" cy="3344019"/>
          </a:xfrm>
          <a:prstGeom prst="rect">
            <a:avLst/>
          </a:prstGeom>
        </p:spPr>
      </p:pic>
      <p:sp>
        <p:nvSpPr>
          <p:cNvPr id="12" name="object 35">
            <a:extLst>
              <a:ext uri="{FF2B5EF4-FFF2-40B4-BE49-F238E27FC236}">
                <a16:creationId xmlns:a16="http://schemas.microsoft.com/office/drawing/2014/main" id="{B6DDF8B2-88D5-0A4E-8422-B803F08DBDDF}"/>
              </a:ext>
            </a:extLst>
          </p:cNvPr>
          <p:cNvSpPr>
            <a:spLocks noChangeAspect="1"/>
          </p:cNvSpPr>
          <p:nvPr userDrawn="1"/>
        </p:nvSpPr>
        <p:spPr>
          <a:xfrm>
            <a:off x="4792555" y="3062173"/>
            <a:ext cx="2622689" cy="30708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40339896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custDataLst>
              <p:tags r:id="rId1"/>
            </p:custDataLst>
          </p:nvPr>
        </p:nvSpPr>
        <p:spPr>
          <a:xfrm>
            <a:off x="547199" y="6483601"/>
            <a:ext cx="4117669" cy="212399"/>
          </a:xfrm>
          <a:prstGeom prst="rect">
            <a:avLst/>
          </a:prstGeom>
        </p:spPr>
        <p:txBody>
          <a:bodyPr/>
          <a:lstStyle>
            <a:lvl1pPr algn="ctr">
              <a:defRPr lang="en-GB" sz="900" b="0" i="0" u="none">
                <a:solidFill>
                  <a:srgbClr val="000000"/>
                </a:solidFill>
                <a:latin typeface="Arial" panose="020B0604020202020204" pitchFamily="34" charset="0"/>
              </a:defRPr>
            </a:lvl1pPr>
          </a:lstStyle>
          <a:p>
            <a:r>
              <a:rPr lang="en-GB"/>
              <a:t>MTC – Private – Commercial in Confidence</a:t>
            </a:r>
          </a:p>
        </p:txBody>
      </p:sp>
    </p:spTree>
    <p:extLst>
      <p:ext uri="{BB962C8B-B14F-4D97-AF65-F5344CB8AC3E}">
        <p14:creationId xmlns:p14="http://schemas.microsoft.com/office/powerpoint/2010/main" val="14801084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47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0630"/>
            <a:ext cx="9144000" cy="513011"/>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839547" y="881683"/>
            <a:ext cx="9144000" cy="288032"/>
          </a:xfrm>
          <a:prstGeom prst="rect">
            <a:avLst/>
          </a:prstGeom>
        </p:spPr>
        <p:txBody>
          <a:bodyPr anchor="ctr"/>
          <a:lstStyle>
            <a:lvl1pPr marL="0" indent="0" algn="l">
              <a:buNone/>
              <a:defRPr sz="1798">
                <a:solidFill>
                  <a:srgbClr val="DCEFF6"/>
                </a:solidFill>
                <a:latin typeface="Arial" panose="020B0604020202020204" pitchFamily="34" charset="0"/>
                <a:cs typeface="Arial" panose="020B0604020202020204" pitchFamily="34" charset="0"/>
              </a:defRPr>
            </a:lvl1pPr>
            <a:lvl2pPr marL="456640" indent="0" algn="ctr">
              <a:buNone/>
              <a:defRPr sz="1998"/>
            </a:lvl2pPr>
            <a:lvl3pPr marL="913280" indent="0" algn="ctr">
              <a:buNone/>
              <a:defRPr sz="1798"/>
            </a:lvl3pPr>
            <a:lvl4pPr marL="1369920" indent="0" algn="ctr">
              <a:buNone/>
              <a:defRPr sz="1598"/>
            </a:lvl4pPr>
            <a:lvl5pPr marL="1826560" indent="0" algn="ctr">
              <a:buNone/>
              <a:defRPr sz="1598"/>
            </a:lvl5pPr>
            <a:lvl6pPr marL="2283200" indent="0" algn="ctr">
              <a:buNone/>
              <a:defRPr sz="1598"/>
            </a:lvl6pPr>
            <a:lvl7pPr marL="2739840" indent="0" algn="ctr">
              <a:buNone/>
              <a:defRPr sz="1598"/>
            </a:lvl7pPr>
            <a:lvl8pPr marL="3196480" indent="0" algn="ctr">
              <a:buNone/>
              <a:defRPr sz="1598"/>
            </a:lvl8pPr>
            <a:lvl9pPr marL="3653119" indent="0" algn="ctr">
              <a:buNone/>
              <a:defRPr sz="1598"/>
            </a:lvl9pPr>
          </a:lstStyle>
          <a:p>
            <a:r>
              <a:rPr lang="en-US" dirty="0"/>
              <a:t>SUB HEADING</a:t>
            </a:r>
            <a:endParaRPr lang="en-GB" dirty="0"/>
          </a:p>
        </p:txBody>
      </p:sp>
      <p:sp>
        <p:nvSpPr>
          <p:cNvPr id="8" name="Text Placeholder 7"/>
          <p:cNvSpPr>
            <a:spLocks noGrp="1"/>
          </p:cNvSpPr>
          <p:nvPr>
            <p:ph type="body" sz="quarter" idx="10"/>
          </p:nvPr>
        </p:nvSpPr>
        <p:spPr>
          <a:xfrm>
            <a:off x="767408" y="2420889"/>
            <a:ext cx="10729192" cy="3600000"/>
          </a:xfrm>
          <a:prstGeom prst="rect">
            <a:avLst/>
          </a:prstGeom>
        </p:spPr>
        <p:txBody>
          <a:bodyPr/>
          <a:lstStyle>
            <a:lvl1pPr marL="228320" indent="-228320">
              <a:buFont typeface="Wingdings" panose="05000000000000000000" pitchFamily="2" charset="2"/>
              <a:buChar char="§"/>
              <a:defRPr sz="1398">
                <a:latin typeface="Arial" panose="020B0604020202020204" pitchFamily="34" charset="0"/>
                <a:cs typeface="Arial" panose="020B0604020202020204" pitchFamily="34" charset="0"/>
              </a:defRPr>
            </a:lvl1pPr>
            <a:lvl2pPr marL="684960" indent="-228320">
              <a:buFont typeface="Wingdings" panose="05000000000000000000" pitchFamily="2" charset="2"/>
              <a:buChar char="§"/>
              <a:defRPr sz="1199">
                <a:latin typeface="Arial" panose="020B0604020202020204" pitchFamily="34" charset="0"/>
                <a:cs typeface="Arial" panose="020B0604020202020204" pitchFamily="34" charset="0"/>
              </a:defRPr>
            </a:lvl2pPr>
            <a:lvl3pPr>
              <a:defRPr sz="1199">
                <a:latin typeface="Arial" panose="020B0604020202020204" pitchFamily="34" charset="0"/>
                <a:cs typeface="Arial" panose="020B0604020202020204" pitchFamily="34" charset="0"/>
              </a:defRPr>
            </a:lvl3pPr>
            <a:lvl4pPr>
              <a:defRPr sz="1199">
                <a:latin typeface="Arial" panose="020B0604020202020204" pitchFamily="34" charset="0"/>
                <a:cs typeface="Arial" panose="020B0604020202020204" pitchFamily="34" charset="0"/>
              </a:defRPr>
            </a:lvl4pPr>
            <a:lvl5pPr>
              <a:defRPr sz="1199">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1988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0628"/>
            <a:ext cx="9144000" cy="513011"/>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5" name="Text Placeholder 7"/>
          <p:cNvSpPr>
            <a:spLocks noGrp="1"/>
          </p:cNvSpPr>
          <p:nvPr>
            <p:ph type="body" sz="quarter" idx="10"/>
          </p:nvPr>
        </p:nvSpPr>
        <p:spPr>
          <a:xfrm>
            <a:off x="767408" y="2420889"/>
            <a:ext cx="10729192" cy="3600000"/>
          </a:xfrm>
          <a:prstGeom prst="rect">
            <a:avLst/>
          </a:prstGeom>
        </p:spPr>
        <p:txBody>
          <a:bodyPr/>
          <a:lstStyle>
            <a:lvl1pPr marL="228600" indent="-2286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0283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0628"/>
            <a:ext cx="9144000" cy="513011"/>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839547" y="881682"/>
            <a:ext cx="9144000" cy="288032"/>
          </a:xfrm>
          <a:prstGeom prst="rect">
            <a:avLst/>
          </a:prstGeom>
        </p:spPr>
        <p:txBody>
          <a:bodyPr anchor="ctr"/>
          <a:lstStyle>
            <a:lvl1pPr marL="0" indent="0" algn="l">
              <a:buNone/>
              <a:defRPr sz="1800">
                <a:solidFill>
                  <a:srgbClr val="DCEFF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HEADING</a:t>
            </a:r>
            <a:endParaRPr lang="en-GB" dirty="0"/>
          </a:p>
        </p:txBody>
      </p:sp>
      <p:sp>
        <p:nvSpPr>
          <p:cNvPr id="5" name="Text Placeholder 7"/>
          <p:cNvSpPr>
            <a:spLocks noGrp="1"/>
          </p:cNvSpPr>
          <p:nvPr>
            <p:ph type="body" sz="quarter" idx="10"/>
          </p:nvPr>
        </p:nvSpPr>
        <p:spPr>
          <a:xfrm>
            <a:off x="767408" y="2420889"/>
            <a:ext cx="10729192" cy="3600000"/>
          </a:xfrm>
          <a:prstGeom prst="rect">
            <a:avLst/>
          </a:prstGeom>
        </p:spPr>
        <p:txBody>
          <a:bodyPr/>
          <a:lstStyle>
            <a:lvl1pPr marL="228600" indent="-228600">
              <a:buFont typeface="Wingdings" panose="05000000000000000000" pitchFamily="2" charset="2"/>
              <a:buChar char="§"/>
              <a:defRPr sz="1400">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7299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90628"/>
            <a:ext cx="9144000" cy="513011"/>
          </a:xfrm>
          <a:prstGeom prst="rect">
            <a:avLst/>
          </a:prstGeom>
        </p:spPr>
        <p:txBody>
          <a:bodyPr anchor="ctr"/>
          <a:lstStyle>
            <a:lvl1pPr algn="l">
              <a:defRPr sz="3200">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Tree>
    <p:extLst>
      <p:ext uri="{BB962C8B-B14F-4D97-AF65-F5344CB8AC3E}">
        <p14:creationId xmlns:p14="http://schemas.microsoft.com/office/powerpoint/2010/main" val="166250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751" y="3645025"/>
            <a:ext cx="10363200" cy="792087"/>
          </a:xfrm>
          <a:prstGeom prst="rect">
            <a:avLst/>
          </a:prstGeom>
        </p:spPr>
        <p:txBody>
          <a:bodyPr anchor="ctr"/>
          <a:lstStyle>
            <a:lvl1pPr>
              <a:defRPr/>
            </a:lvl1pPr>
          </a:lstStyle>
          <a:p>
            <a:r>
              <a:rPr lang="en-US" dirty="0"/>
              <a:t>PowerPoint Template Title</a:t>
            </a:r>
            <a:endParaRPr lang="en-GB" dirty="0"/>
          </a:p>
        </p:txBody>
      </p:sp>
      <p:sp>
        <p:nvSpPr>
          <p:cNvPr id="8" name="Text Placeholder 7"/>
          <p:cNvSpPr>
            <a:spLocks noGrp="1"/>
          </p:cNvSpPr>
          <p:nvPr>
            <p:ph type="body" sz="quarter" idx="10" hasCustomPrompt="1"/>
          </p:nvPr>
        </p:nvSpPr>
        <p:spPr>
          <a:xfrm>
            <a:off x="3753814" y="5543573"/>
            <a:ext cx="4679951" cy="386458"/>
          </a:xfrm>
          <a:prstGeom prst="rect">
            <a:avLst/>
          </a:prstGeom>
        </p:spPr>
        <p:txBody>
          <a:bodyPr anchor="ctr"/>
          <a:lstStyle>
            <a:lvl1pPr>
              <a:defRPr/>
            </a:lvl1pPr>
          </a:lstStyle>
          <a:p>
            <a:pPr lvl="0"/>
            <a:r>
              <a:rPr lang="en-US" dirty="0"/>
              <a:t>Author</a:t>
            </a:r>
            <a:endParaRPr lang="en-GB" dirty="0"/>
          </a:p>
        </p:txBody>
      </p:sp>
      <p:sp>
        <p:nvSpPr>
          <p:cNvPr id="10" name="Text Placeholder 9"/>
          <p:cNvSpPr>
            <a:spLocks noGrp="1"/>
          </p:cNvSpPr>
          <p:nvPr>
            <p:ph type="body" sz="quarter" idx="11" hasCustomPrompt="1"/>
          </p:nvPr>
        </p:nvSpPr>
        <p:spPr>
          <a:xfrm>
            <a:off x="4583833" y="5976517"/>
            <a:ext cx="3024188" cy="332804"/>
          </a:xfrm>
          <a:prstGeom prst="rect">
            <a:avLst/>
          </a:prstGeom>
        </p:spPr>
        <p:txBody>
          <a:bodyPr anchor="ctr"/>
          <a:lstStyle>
            <a:lvl1pPr>
              <a:defRPr sz="1598"/>
            </a:lvl1pPr>
          </a:lstStyle>
          <a:p>
            <a:pPr lvl="0"/>
            <a:r>
              <a:rPr lang="en-US" dirty="0"/>
              <a:t>DD-MM-YYYY</a:t>
            </a:r>
            <a:endParaRPr lang="en-GB" dirty="0"/>
          </a:p>
        </p:txBody>
      </p:sp>
    </p:spTree>
    <p:extLst>
      <p:ext uri="{BB962C8B-B14F-4D97-AF65-F5344CB8AC3E}">
        <p14:creationId xmlns:p14="http://schemas.microsoft.com/office/powerpoint/2010/main" val="30696639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theme" Target="../theme/theme10.xml"/><Relationship Id="rId4"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theme" Target="../theme/theme13.xml"/><Relationship Id="rId4"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20.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21.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theme" Target="../theme/theme8.xml"/><Relationship Id="rId4" Type="http://schemas.openxmlformats.org/officeDocument/2006/relationships/slideLayout" Target="../slideLayouts/slideLayout25.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ject 2"/>
          <p:cNvSpPr>
            <a:spLocks noChangeAspect="1"/>
          </p:cNvSpPr>
          <p:nvPr userDrawn="1"/>
        </p:nvSpPr>
        <p:spPr>
          <a:xfrm>
            <a:off x="0" y="-2164"/>
            <a:ext cx="12192000" cy="6858000"/>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9" name="Picture 8"/>
          <p:cNvPicPr>
            <a:picLocks noChangeAspect="1"/>
          </p:cNvPicPr>
          <p:nvPr userDrawn="1"/>
        </p:nvPicPr>
        <p:blipFill>
          <a:blip r:embed="rId5"/>
          <a:stretch>
            <a:fillRect/>
          </a:stretch>
        </p:blipFill>
        <p:spPr>
          <a:xfrm>
            <a:off x="2567608" y="0"/>
            <a:ext cx="1834956" cy="1828259"/>
          </a:xfrm>
          <a:prstGeom prst="rect">
            <a:avLst/>
          </a:prstGeom>
        </p:spPr>
      </p:pic>
      <p:sp>
        <p:nvSpPr>
          <p:cNvPr id="2" name="Rectangle 1"/>
          <p:cNvSpPr/>
          <p:nvPr userDrawn="1"/>
        </p:nvSpPr>
        <p:spPr>
          <a:xfrm>
            <a:off x="6996304" y="371"/>
            <a:ext cx="1836000" cy="18288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6"/>
          <a:stretch>
            <a:fillRect/>
          </a:stretch>
        </p:blipFill>
        <p:spPr>
          <a:xfrm>
            <a:off x="7104112" y="875131"/>
            <a:ext cx="1639966" cy="609653"/>
          </a:xfrm>
          <a:prstGeom prst="rect">
            <a:avLst/>
          </a:prstGeom>
        </p:spPr>
      </p:pic>
      <p:sp>
        <p:nvSpPr>
          <p:cNvPr id="4"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7C52B288-2397-499B-B7EA-F2E7C318A3F8}"/>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3"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DC5B3571-CAF6-441F-AF90-1FE61CFA2213}"/>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3953198354"/>
      </p:ext>
    </p:extLst>
  </p:cSld>
  <p:clrMap bg1="lt1" tx1="dk1" bg2="lt2" tx2="dk2" accent1="accent1" accent2="accent2" accent3="accent3" accent4="accent4" accent5="accent5" accent6="accent6" hlink="hlink" folHlink="folHlink"/>
  <p:sldLayoutIdLst>
    <p:sldLayoutId id="2147483649" r:id="rId1"/>
    <p:sldLayoutId id="2147484089" r:id="rId2"/>
  </p:sldLayoutIdLst>
  <p:txStyles>
    <p:titleStyle>
      <a:lvl1pPr algn="ctr" defTabSz="914400" rtl="0" eaLnBrk="1" latinLnBrk="0" hangingPunct="1">
        <a:spcBef>
          <a:spcPct val="0"/>
        </a:spcBef>
        <a:buNone/>
        <a:defRPr sz="4400" b="1" kern="1200" baseline="0">
          <a:solidFill>
            <a:schemeClr val="bg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6096334" y="1954871"/>
            <a:ext cx="0" cy="4320000"/>
          </a:xfrm>
          <a:prstGeom prst="line">
            <a:avLst/>
          </a:prstGeom>
          <a:noFill/>
          <a:ln w="6350" cap="flat" cmpd="sng" algn="ctr">
            <a:solidFill>
              <a:srgbClr val="318390"/>
            </a:solidFill>
            <a:prstDash val="solid"/>
            <a:miter lim="800000"/>
          </a:ln>
          <a:effectLst/>
        </p:spPr>
      </p:cxnSp>
      <p:sp>
        <p:nvSpPr>
          <p:cNvPr id="4" name="Rectangle 3">
            <a:extLst>
              <a:ext uri="{FF2B5EF4-FFF2-40B4-BE49-F238E27FC236}">
                <a16:creationId xmlns:a16="http://schemas.microsoft.com/office/drawing/2014/main" id="{0BFEC613-8E6A-4142-B873-6918B2CA2D3C}"/>
              </a:ext>
            </a:extLst>
          </p:cNvPr>
          <p:cNvSpPr/>
          <p:nvPr userDrawn="1"/>
        </p:nvSpPr>
        <p:spPr>
          <a:xfrm>
            <a:off x="0" y="0"/>
            <a:ext cx="12192000" cy="1260000"/>
          </a:xfrm>
          <a:prstGeom prst="rect">
            <a:avLst/>
          </a:prstGeom>
          <a:solidFill>
            <a:srgbClr val="DC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6"/>
          <a:srcRect l="4975" t="32041" r="8764" b="8663"/>
          <a:stretch/>
        </p:blipFill>
        <p:spPr>
          <a:xfrm>
            <a:off x="8491538" y="112663"/>
            <a:ext cx="1582861" cy="1084089"/>
          </a:xfrm>
          <a:prstGeom prst="rect">
            <a:avLst/>
          </a:prstGeom>
        </p:spPr>
      </p:pic>
      <p:pic>
        <p:nvPicPr>
          <p:cNvPr id="2" name="Picture 1"/>
          <p:cNvPicPr>
            <a:picLocks noChangeAspect="1"/>
          </p:cNvPicPr>
          <p:nvPr userDrawn="1"/>
        </p:nvPicPr>
        <p:blipFill>
          <a:blip r:embed="rId7"/>
          <a:stretch>
            <a:fillRect/>
          </a:stretch>
        </p:blipFill>
        <p:spPr>
          <a:xfrm>
            <a:off x="10272464" y="332656"/>
            <a:ext cx="1639966" cy="609653"/>
          </a:xfrm>
          <a:prstGeom prst="rect">
            <a:avLst/>
          </a:prstGeom>
        </p:spPr>
      </p:pic>
      <p:sp>
        <p:nvSpPr>
          <p:cNvPr id="5"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243FEFF0-730D-4F37-A4A0-D1B9B713A9B8}"/>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3"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81E294B5-CF10-4940-8694-26FD02E7423A}"/>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3209709453"/>
      </p:ext>
    </p:extLst>
  </p:cSld>
  <p:clrMap bg1="lt1" tx1="dk1" bg2="lt2" tx2="dk2" accent1="accent1" accent2="accent2" accent3="accent3" accent4="accent4" accent5="accent5" accent6="accent6" hlink="hlink" folHlink="folHlink"/>
  <p:sldLayoutIdLst>
    <p:sldLayoutId id="2147483655" r:id="rId1"/>
    <p:sldLayoutId id="2147483674" r:id="rId2"/>
    <p:sldLayoutId id="2147483658" r:id="rId3"/>
    <p:sldLayoutId id="2147483671" r:id="rId4"/>
  </p:sldLayoutIdLst>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8467"/>
            <a:ext cx="12192000" cy="6866467"/>
          </a:xfrm>
          <a:prstGeom prst="rect">
            <a:avLst/>
          </a:prstGeom>
        </p:spPr>
      </p:pic>
      <p:pic>
        <p:nvPicPr>
          <p:cNvPr id="4" name="Picture 3"/>
          <p:cNvPicPr>
            <a:picLocks noChangeAspect="1"/>
          </p:cNvPicPr>
          <p:nvPr userDrawn="1"/>
        </p:nvPicPr>
        <p:blipFill>
          <a:blip r:embed="rId6"/>
          <a:stretch>
            <a:fillRect/>
          </a:stretch>
        </p:blipFill>
        <p:spPr>
          <a:xfrm>
            <a:off x="2567608" y="0"/>
            <a:ext cx="1834956" cy="1828259"/>
          </a:xfrm>
          <a:prstGeom prst="rect">
            <a:avLst/>
          </a:prstGeom>
        </p:spPr>
      </p:pic>
      <p:sp>
        <p:nvSpPr>
          <p:cNvPr id="5" name="Rectangle 4"/>
          <p:cNvSpPr/>
          <p:nvPr userDrawn="1"/>
        </p:nvSpPr>
        <p:spPr>
          <a:xfrm>
            <a:off x="6996304" y="371"/>
            <a:ext cx="1836000" cy="18288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7"/>
          <a:stretch>
            <a:fillRect/>
          </a:stretch>
        </p:blipFill>
        <p:spPr>
          <a:xfrm>
            <a:off x="7104112" y="875131"/>
            <a:ext cx="1639966" cy="609653"/>
          </a:xfrm>
          <a:prstGeom prst="rect">
            <a:avLst/>
          </a:prstGeom>
        </p:spPr>
      </p:pic>
      <p:sp>
        <p:nvSpPr>
          <p:cNvPr id="3"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1807EE1E-4FC8-4AA0-90F4-0BF1371787CC}"/>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2"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6E035FF3-77F8-4A0D-A1CA-03CD0F30C00A}"/>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3869666210"/>
      </p:ext>
    </p:extLst>
  </p:cSld>
  <p:clrMap bg1="lt1" tx1="dk1" bg2="lt2" tx2="dk2" accent1="accent1" accent2="accent2" accent3="accent3" accent4="accent4" accent5="accent5" accent6="accent6" hlink="hlink" folHlink="folHlink"/>
  <p:sldLayoutIdLst>
    <p:sldLayoutId id="2147483660" r:id="rId1"/>
    <p:sldLayoutId id="2147484091" r:id="rId2"/>
    <p:sldLayoutId id="2147483675" r:id="rId3"/>
  </p:sldLayoutIdLst>
  <p:txStyles>
    <p:titleStyle>
      <a:lvl1pPr algn="ctr" defTabSz="914400" rtl="0" eaLnBrk="1" latinLnBrk="0" hangingPunct="1">
        <a:lnSpc>
          <a:spcPct val="90000"/>
        </a:lnSpc>
        <a:spcBef>
          <a:spcPct val="0"/>
        </a:spcBef>
        <a:buNone/>
        <a:defRPr sz="18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3B5DF3-3FDB-0144-81B9-087C2CE695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4000" y="6286513"/>
            <a:ext cx="11304000" cy="228574"/>
          </a:xfrm>
          <a:prstGeom prst="rect">
            <a:avLst/>
          </a:prstGeom>
        </p:spPr>
      </p:pic>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endParaRPr lang="en-GB"/>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endParaRPr lang="en-GB"/>
          </a:p>
        </p:txBody>
      </p:sp>
      <p:sp>
        <p:nvSpPr>
          <p:cNvPr id="4"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E982A660-ED06-4882-82C5-B336864952DD}"/>
              </a:ext>
            </a:extLst>
          </p:cNvPr>
          <p:cNvSpPr txBox="1"/>
          <p:nvPr userDrawn="1"/>
        </p:nvSpPr>
        <p:spPr>
          <a:xfrm>
            <a:off x="4834365" y="0"/>
            <a:ext cx="2523271" cy="262344"/>
          </a:xfrm>
          <a:prstGeom prst="rect">
            <a:avLst/>
          </a:prstGeom>
          <a:noFill/>
        </p:spPr>
        <p:txBody>
          <a:bodyPr vert="horz" wrap="square" lIns="0" tIns="0" rIns="0" bIns="0" rtlCol="0" anchor="ctr" anchorCtr="1">
            <a:no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endParaRPr lang="en-GB" sz="1000" dirty="0">
              <a:solidFill>
                <a:srgbClr val="000000"/>
              </a:solidFill>
              <a:latin typeface="Calibri" panose="020F0502020204030204" pitchFamily="34" charset="0"/>
            </a:endParaRPr>
          </a:p>
        </p:txBody>
      </p:sp>
      <p:sp>
        <p:nvSpPr>
          <p:cNvPr id="5"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9E4E18CE-934E-4E09-8F1F-7E96D1C949B7}"/>
              </a:ext>
            </a:extLst>
          </p:cNvPr>
          <p:cNvSpPr txBox="1"/>
          <p:nvPr userDrawn="1"/>
        </p:nvSpPr>
        <p:spPr>
          <a:xfrm>
            <a:off x="4834365" y="0"/>
            <a:ext cx="2523271" cy="262344"/>
          </a:xfrm>
          <a:prstGeom prst="rect">
            <a:avLst/>
          </a:prstGeom>
          <a:noFill/>
        </p:spPr>
        <p:txBody>
          <a:bodyPr vert="horz" wrap="square" lIns="0" tIns="0" rIns="0" bIns="0" rtlCol="0" anchor="ctr" anchorCtr="1">
            <a:noAutofit/>
          </a:bodyPr>
          <a:lstStyle/>
          <a:p>
            <a:pPr algn="ctr">
              <a:spcBef>
                <a:spcPts val="0"/>
              </a:spcBef>
              <a:spcAft>
                <a:spcPts val="0"/>
              </a:spcAft>
            </a:pPr>
            <a:endParaRPr lang="en-GB"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26350490"/>
      </p:ext>
    </p:extLst>
  </p:cSld>
  <p:clrMap bg1="lt1" tx1="dk1" bg2="lt2" tx2="dk2" accent1="accent1" accent2="accent2" accent3="accent3" accent4="accent4" accent5="accent5" accent6="accent6" hlink="hlink" folHlink="folHlink"/>
  <p:sldLayoutIdLst>
    <p:sldLayoutId id="2147483815" r:id="rId1"/>
    <p:sldLayoutId id="2147484092" r:id="rId2"/>
  </p:sldLayoutIdLst>
  <p:transition>
    <p:fade/>
  </p:transition>
  <p:hf hdr="0" dt="0"/>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3B5DF3-3FDB-0144-81B9-087C2CE6958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44000" y="6286513"/>
            <a:ext cx="11304000" cy="228574"/>
          </a:xfrm>
          <a:prstGeom prst="rect">
            <a:avLst/>
          </a:prstGeom>
        </p:spPr>
      </p:pic>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endParaRPr lang="en-GB" dirty="0"/>
          </a:p>
        </p:txBody>
      </p:sp>
      <p:sp>
        <p:nvSpPr>
          <p:cNvPr id="5" name="Footer Placeholder 4">
            <a:extLst>
              <a:ext uri="{FF2B5EF4-FFF2-40B4-BE49-F238E27FC236}">
                <a16:creationId xmlns:a16="http://schemas.microsoft.com/office/drawing/2014/main" id="{F5CECD05-2B64-4C0A-B244-E7625063457E}"/>
              </a:ext>
            </a:extLst>
          </p:cNvPr>
          <p:cNvSpPr>
            <a:spLocks noGrp="1"/>
          </p:cNvSpPr>
          <p:nvPr>
            <p:ph type="ftr" sz="quarter" idx="3"/>
          </p:nvPr>
        </p:nvSpPr>
        <p:spPr>
          <a:xfrm>
            <a:off x="547199" y="6483601"/>
            <a:ext cx="4117669" cy="212399"/>
          </a:xfrm>
          <a:prstGeom prst="rect">
            <a:avLst/>
          </a:prstGeom>
        </p:spPr>
        <p:txBody>
          <a:bodyPr vert="horz" lIns="0" tIns="0" rIns="0" bIns="0" rtlCol="0" anchor="t" anchorCtr="0">
            <a:noAutofit/>
          </a:bodyPr>
          <a:lstStyle>
            <a:lvl1pPr algn="l">
              <a:defRPr sz="1000">
                <a:solidFill>
                  <a:schemeClr val="tx1"/>
                </a:solidFill>
              </a:defRPr>
            </a:lvl1pPr>
          </a:lstStyle>
          <a:p>
            <a:endParaRPr lang="en-GB" dirty="0"/>
          </a:p>
        </p:txBody>
      </p:sp>
      <p:sp>
        <p:nvSpPr>
          <p:cNvPr id="4"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3756C3D5-7D4E-4B16-8776-5BA309087EF7}"/>
              </a:ext>
            </a:extLst>
          </p:cNvPr>
          <p:cNvSpPr txBox="1"/>
          <p:nvPr userDrawn="1"/>
        </p:nvSpPr>
        <p:spPr>
          <a:xfrm>
            <a:off x="4834365" y="0"/>
            <a:ext cx="2523271" cy="262344"/>
          </a:xfrm>
          <a:prstGeom prst="rect">
            <a:avLst/>
          </a:prstGeom>
          <a:noFill/>
        </p:spPr>
        <p:txBody>
          <a:bodyPr vert="horz" wrap="square" lIns="0" tIns="0" rIns="0" bIns="0" rtlCol="0" anchor="ctr" anchorCtr="1">
            <a:no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endParaRPr lang="en-GB" sz="1000" dirty="0">
              <a:solidFill>
                <a:srgbClr val="000000"/>
              </a:solidFill>
              <a:latin typeface="Calibri" panose="020F0502020204030204" pitchFamily="34" charset="0"/>
            </a:endParaRPr>
          </a:p>
        </p:txBody>
      </p:sp>
      <p:sp>
        <p:nvSpPr>
          <p:cNvPr id="7"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00300F29-A487-4F46-9FE1-7AE250043D53}"/>
              </a:ext>
            </a:extLst>
          </p:cNvPr>
          <p:cNvSpPr txBox="1"/>
          <p:nvPr userDrawn="1"/>
        </p:nvSpPr>
        <p:spPr>
          <a:xfrm>
            <a:off x="4834365" y="0"/>
            <a:ext cx="2523271" cy="262344"/>
          </a:xfrm>
          <a:prstGeom prst="rect">
            <a:avLst/>
          </a:prstGeom>
          <a:noFill/>
        </p:spPr>
        <p:txBody>
          <a:bodyPr vert="horz" wrap="square" lIns="0" tIns="0" rIns="0" bIns="0" rtlCol="0" anchor="ctr" anchorCtr="1">
            <a:noAutofit/>
          </a:bodyPr>
          <a:lstStyle/>
          <a:p>
            <a:pPr algn="ctr">
              <a:spcBef>
                <a:spcPts val="0"/>
              </a:spcBef>
              <a:spcAft>
                <a:spcPts val="0"/>
              </a:spcAft>
            </a:pPr>
            <a:endParaRPr lang="en-GB"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80030363"/>
      </p:ext>
    </p:extLst>
  </p:cSld>
  <p:clrMap bg1="lt1" tx1="dk1" bg2="lt2" tx2="dk2" accent1="accent1" accent2="accent2" accent3="accent3" accent4="accent4" accent5="accent5" accent6="accent6" hlink="hlink" folHlink="folHlink"/>
  <p:sldLayoutIdLst>
    <p:sldLayoutId id="2147483882" r:id="rId1"/>
    <p:sldLayoutId id="2147483886" r:id="rId2"/>
    <p:sldLayoutId id="2147483888" r:id="rId3"/>
    <p:sldLayoutId id="2147483925" r:id="rId4"/>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a:cxnSpLocks/>
          </p:cNvCxnSpPr>
          <p:nvPr userDrawn="1"/>
        </p:nvCxnSpPr>
        <p:spPr>
          <a:xfrm>
            <a:off x="1941140" y="1979525"/>
            <a:ext cx="0" cy="3537707"/>
          </a:xfrm>
          <a:prstGeom prst="line">
            <a:avLst/>
          </a:prstGeom>
          <a:noFill/>
          <a:ln w="12700" cap="flat" cmpd="sng" algn="ctr">
            <a:solidFill>
              <a:srgbClr val="318390"/>
            </a:solidFill>
            <a:prstDash val="solid"/>
            <a:miter lim="800000"/>
          </a:ln>
          <a:effectLst/>
        </p:spPr>
      </p:cxnSp>
      <p:sp>
        <p:nvSpPr>
          <p:cNvPr id="2" name="Rectangle 1">
            <a:extLst>
              <a:ext uri="{FF2B5EF4-FFF2-40B4-BE49-F238E27FC236}">
                <a16:creationId xmlns:a16="http://schemas.microsoft.com/office/drawing/2014/main" id="{4C87B226-0D55-2F49-BC3C-B05B23C9BB3A}"/>
              </a:ext>
            </a:extLst>
          </p:cNvPr>
          <p:cNvSpPr/>
          <p:nvPr userDrawn="1"/>
        </p:nvSpPr>
        <p:spPr>
          <a:xfrm>
            <a:off x="0" y="0"/>
            <a:ext cx="12192000" cy="1260000"/>
          </a:xfrm>
          <a:prstGeom prst="rect">
            <a:avLst/>
          </a:prstGeom>
          <a:solidFill>
            <a:srgbClr val="318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680C6A-7FC1-5546-B396-53C108E35438}"/>
              </a:ext>
            </a:extLst>
          </p:cNvPr>
          <p:cNvSpPr/>
          <p:nvPr userDrawn="1"/>
        </p:nvSpPr>
        <p:spPr>
          <a:xfrm>
            <a:off x="0" y="6228000"/>
            <a:ext cx="12192000" cy="630000"/>
          </a:xfrm>
          <a:prstGeom prst="rect">
            <a:avLst/>
          </a:prstGeom>
          <a:solidFill>
            <a:srgbClr val="DC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5"/>
          <a:srcRect t="32041" r="8764" b="8663"/>
          <a:stretch/>
        </p:blipFill>
        <p:spPr>
          <a:xfrm>
            <a:off x="8400256" y="112663"/>
            <a:ext cx="1674143" cy="1084089"/>
          </a:xfrm>
          <a:prstGeom prst="rect">
            <a:avLst/>
          </a:prstGeom>
        </p:spPr>
      </p:pic>
      <p:pic>
        <p:nvPicPr>
          <p:cNvPr id="8" name="Picture 7"/>
          <p:cNvPicPr>
            <a:picLocks noChangeAspect="1"/>
          </p:cNvPicPr>
          <p:nvPr userDrawn="1"/>
        </p:nvPicPr>
        <p:blipFill>
          <a:blip r:embed="rId6"/>
          <a:stretch>
            <a:fillRect/>
          </a:stretch>
        </p:blipFill>
        <p:spPr>
          <a:xfrm>
            <a:off x="10272464" y="332656"/>
            <a:ext cx="1639966" cy="609653"/>
          </a:xfrm>
          <a:prstGeom prst="rect">
            <a:avLst/>
          </a:prstGeom>
        </p:spPr>
      </p:pic>
      <p:pic>
        <p:nvPicPr>
          <p:cNvPr id="9" name="Picture 8">
            <a:extLst>
              <a:ext uri="{FF2B5EF4-FFF2-40B4-BE49-F238E27FC236}">
                <a16:creationId xmlns:a16="http://schemas.microsoft.com/office/drawing/2014/main" id="{703B5DF3-3FDB-0144-81B9-087C2CE6958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44000" y="6381328"/>
            <a:ext cx="11304000" cy="228574"/>
          </a:xfrm>
          <a:prstGeom prst="rect">
            <a:avLst/>
          </a:prstGeom>
        </p:spPr>
      </p:pic>
      <p:sp>
        <p:nvSpPr>
          <p:cNvPr id="4"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A9F28FAF-F666-4EC0-9229-5359E9F150C9}"/>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3"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89792883-3F20-402E-8D6C-3319DB8AE19B}"/>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818208200"/>
      </p:ext>
    </p:extLst>
  </p:cSld>
  <p:clrMap bg1="lt1" tx1="dk1" bg2="lt2" tx2="dk2" accent1="accent1" accent2="accent2" accent3="accent3" accent4="accent4" accent5="accent5" accent6="accent6" hlink="hlink" folHlink="folHlink"/>
  <p:sldLayoutIdLst>
    <p:sldLayoutId id="2147483651" r:id="rId1"/>
    <p:sldLayoutId id="2147483683"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BD3725-FEBA-F545-8862-0FC2FB421FAD}"/>
              </a:ext>
            </a:extLst>
          </p:cNvPr>
          <p:cNvSpPr/>
          <p:nvPr userDrawn="1"/>
        </p:nvSpPr>
        <p:spPr>
          <a:xfrm>
            <a:off x="0" y="0"/>
            <a:ext cx="12192000" cy="1260000"/>
          </a:xfrm>
          <a:prstGeom prst="rect">
            <a:avLst/>
          </a:prstGeom>
          <a:solidFill>
            <a:srgbClr val="318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8"/>
          <a:srcRect t="32041" r="8764" b="8663"/>
          <a:stretch/>
        </p:blipFill>
        <p:spPr>
          <a:xfrm>
            <a:off x="8400256" y="112663"/>
            <a:ext cx="1674143" cy="1084089"/>
          </a:xfrm>
          <a:prstGeom prst="rect">
            <a:avLst/>
          </a:prstGeom>
        </p:spPr>
      </p:pic>
      <p:pic>
        <p:nvPicPr>
          <p:cNvPr id="8" name="Picture 7"/>
          <p:cNvPicPr>
            <a:picLocks noChangeAspect="1"/>
          </p:cNvPicPr>
          <p:nvPr userDrawn="1"/>
        </p:nvPicPr>
        <p:blipFill>
          <a:blip r:embed="rId9"/>
          <a:stretch>
            <a:fillRect/>
          </a:stretch>
        </p:blipFill>
        <p:spPr>
          <a:xfrm>
            <a:off x="10272464" y="332656"/>
            <a:ext cx="1639966" cy="609653"/>
          </a:xfrm>
          <a:prstGeom prst="rect">
            <a:avLst/>
          </a:prstGeom>
        </p:spPr>
      </p:pic>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44000" y="6381328"/>
            <a:ext cx="11304000" cy="228574"/>
          </a:xfrm>
          <a:prstGeom prst="rect">
            <a:avLst/>
          </a:prstGeom>
        </p:spPr>
      </p:pic>
      <p:sp>
        <p:nvSpPr>
          <p:cNvPr id="3"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30E2C12F-A04F-4489-9FA1-6760762BDA97}"/>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2"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D227E4AE-BCF0-479F-83F8-B1266EC17381}"/>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2988143254"/>
      </p:ext>
    </p:extLst>
  </p:cSld>
  <p:clrMap bg1="lt1" tx1="dk1" bg2="lt2" tx2="dk2" accent1="accent1" accent2="accent2" accent3="accent3" accent4="accent4" accent5="accent5" accent6="accent6" hlink="hlink" folHlink="folHlink"/>
  <p:sldLayoutIdLst>
    <p:sldLayoutId id="2147483664" r:id="rId1"/>
    <p:sldLayoutId id="2147484086" r:id="rId2"/>
    <p:sldLayoutId id="2147484090" r:id="rId3"/>
    <p:sldLayoutId id="2147483685" r:id="rId4"/>
    <p:sldLayoutId id="2147484087" r:id="rId5"/>
    <p:sldLayoutId id="214748408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6096334" y="1954871"/>
            <a:ext cx="0" cy="4320000"/>
          </a:xfrm>
          <a:prstGeom prst="line">
            <a:avLst/>
          </a:prstGeom>
          <a:noFill/>
          <a:ln w="6350" cap="flat" cmpd="sng" algn="ctr">
            <a:solidFill>
              <a:srgbClr val="318390"/>
            </a:solidFill>
            <a:prstDash val="solid"/>
            <a:miter lim="800000"/>
          </a:ln>
          <a:effectLst/>
        </p:spPr>
      </p:cxnSp>
      <p:sp>
        <p:nvSpPr>
          <p:cNvPr id="4" name="Rectangle 3">
            <a:extLst>
              <a:ext uri="{FF2B5EF4-FFF2-40B4-BE49-F238E27FC236}">
                <a16:creationId xmlns:a16="http://schemas.microsoft.com/office/drawing/2014/main" id="{A2C200A0-81BE-7644-940D-4B6E0A0A8346}"/>
              </a:ext>
            </a:extLst>
          </p:cNvPr>
          <p:cNvSpPr/>
          <p:nvPr userDrawn="1"/>
        </p:nvSpPr>
        <p:spPr>
          <a:xfrm>
            <a:off x="0" y="0"/>
            <a:ext cx="12192000" cy="1260000"/>
          </a:xfrm>
          <a:prstGeom prst="rect">
            <a:avLst/>
          </a:prstGeom>
          <a:solidFill>
            <a:srgbClr val="318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6"/>
          <a:srcRect t="32041" r="8764" b="8663"/>
          <a:stretch/>
        </p:blipFill>
        <p:spPr>
          <a:xfrm>
            <a:off x="8400256" y="112663"/>
            <a:ext cx="1674143" cy="1084089"/>
          </a:xfrm>
          <a:prstGeom prst="rect">
            <a:avLst/>
          </a:prstGeom>
        </p:spPr>
      </p:pic>
      <p:pic>
        <p:nvPicPr>
          <p:cNvPr id="10" name="Picture 9"/>
          <p:cNvPicPr>
            <a:picLocks noChangeAspect="1"/>
          </p:cNvPicPr>
          <p:nvPr userDrawn="1"/>
        </p:nvPicPr>
        <p:blipFill>
          <a:blip r:embed="rId7"/>
          <a:stretch>
            <a:fillRect/>
          </a:stretch>
        </p:blipFill>
        <p:spPr>
          <a:xfrm>
            <a:off x="10272464" y="332656"/>
            <a:ext cx="1639966" cy="609653"/>
          </a:xfrm>
          <a:prstGeom prst="rect">
            <a:avLst/>
          </a:prstGeom>
        </p:spPr>
      </p:pic>
      <p:pic>
        <p:nvPicPr>
          <p:cNvPr id="12" name="Picture 11">
            <a:extLst>
              <a:ext uri="{FF2B5EF4-FFF2-40B4-BE49-F238E27FC236}">
                <a16:creationId xmlns:a16="http://schemas.microsoft.com/office/drawing/2014/main" id="{703B5DF3-3FDB-0144-81B9-087C2CE69589}"/>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44000" y="6381328"/>
            <a:ext cx="11304000" cy="228574"/>
          </a:xfrm>
          <a:prstGeom prst="rect">
            <a:avLst/>
          </a:prstGeom>
        </p:spPr>
      </p:pic>
      <p:sp>
        <p:nvSpPr>
          <p:cNvPr id="3"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330B2A6A-678B-4C82-AA73-01BB6461798F}"/>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2"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F7029E1E-2C6F-4C93-8554-97BAE046155E}"/>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9645924"/>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57" r:id="rId3"/>
    <p:sldLayoutId id="214748367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Straight Connector 11"/>
          <p:cNvCxnSpPr>
            <a:cxnSpLocks/>
          </p:cNvCxnSpPr>
          <p:nvPr userDrawn="1"/>
        </p:nvCxnSpPr>
        <p:spPr>
          <a:xfrm>
            <a:off x="6096334" y="1772816"/>
            <a:ext cx="0" cy="4502055"/>
          </a:xfrm>
          <a:prstGeom prst="line">
            <a:avLst/>
          </a:prstGeom>
          <a:noFill/>
          <a:ln w="6350" cap="flat" cmpd="sng" algn="ctr">
            <a:solidFill>
              <a:srgbClr val="318390"/>
            </a:solidFill>
            <a:prstDash val="solid"/>
            <a:miter lim="800000"/>
          </a:ln>
          <a:effectLst/>
        </p:spPr>
      </p:cxnSp>
      <p:sp>
        <p:nvSpPr>
          <p:cNvPr id="4" name="Rectangle 3">
            <a:extLst>
              <a:ext uri="{FF2B5EF4-FFF2-40B4-BE49-F238E27FC236}">
                <a16:creationId xmlns:a16="http://schemas.microsoft.com/office/drawing/2014/main" id="{ACB30072-FD19-A041-806C-1E5F49579AC9}"/>
              </a:ext>
            </a:extLst>
          </p:cNvPr>
          <p:cNvSpPr/>
          <p:nvPr userDrawn="1"/>
        </p:nvSpPr>
        <p:spPr>
          <a:xfrm>
            <a:off x="0" y="0"/>
            <a:ext cx="12192000" cy="1260000"/>
          </a:xfrm>
          <a:prstGeom prst="rect">
            <a:avLst/>
          </a:prstGeom>
          <a:solidFill>
            <a:srgbClr val="1E4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6"/>
          <a:srcRect l="4975" t="32041" r="8764" b="8663"/>
          <a:stretch/>
        </p:blipFill>
        <p:spPr>
          <a:xfrm>
            <a:off x="8491538" y="112663"/>
            <a:ext cx="1582861" cy="1084089"/>
          </a:xfrm>
          <a:prstGeom prst="rect">
            <a:avLst/>
          </a:prstGeom>
        </p:spPr>
      </p:pic>
      <p:pic>
        <p:nvPicPr>
          <p:cNvPr id="7" name="Picture 6"/>
          <p:cNvPicPr>
            <a:picLocks noChangeAspect="1"/>
          </p:cNvPicPr>
          <p:nvPr userDrawn="1"/>
        </p:nvPicPr>
        <p:blipFill>
          <a:blip r:embed="rId7"/>
          <a:stretch>
            <a:fillRect/>
          </a:stretch>
        </p:blipFill>
        <p:spPr>
          <a:xfrm>
            <a:off x="10272464" y="332656"/>
            <a:ext cx="1639966" cy="609653"/>
          </a:xfrm>
          <a:prstGeom prst="rect">
            <a:avLst/>
          </a:prstGeom>
        </p:spPr>
      </p:pic>
      <p:sp>
        <p:nvSpPr>
          <p:cNvPr id="3"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7678CD9C-9532-4CFA-8778-55566461B1C1}"/>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2"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15A57F99-91F0-4E17-BE0C-7667602F15D0}"/>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32125442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14C886-9CC2-7E48-9861-5AE166CCB62A}"/>
              </a:ext>
            </a:extLst>
          </p:cNvPr>
          <p:cNvSpPr/>
          <p:nvPr userDrawn="1"/>
        </p:nvSpPr>
        <p:spPr>
          <a:xfrm>
            <a:off x="0" y="0"/>
            <a:ext cx="12192000" cy="1260000"/>
          </a:xfrm>
          <a:prstGeom prst="rect">
            <a:avLst/>
          </a:prstGeom>
          <a:solidFill>
            <a:srgbClr val="1E4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3"/>
          <a:srcRect l="4975" t="32041" r="8764" b="8663"/>
          <a:stretch/>
        </p:blipFill>
        <p:spPr>
          <a:xfrm>
            <a:off x="8491538" y="112663"/>
            <a:ext cx="1582861" cy="1084089"/>
          </a:xfrm>
          <a:prstGeom prst="rect">
            <a:avLst/>
          </a:prstGeom>
        </p:spPr>
      </p:pic>
      <p:pic>
        <p:nvPicPr>
          <p:cNvPr id="6" name="Picture 5"/>
          <p:cNvPicPr>
            <a:picLocks noChangeAspect="1"/>
          </p:cNvPicPr>
          <p:nvPr userDrawn="1"/>
        </p:nvPicPr>
        <p:blipFill>
          <a:blip r:embed="rId4"/>
          <a:stretch>
            <a:fillRect/>
          </a:stretch>
        </p:blipFill>
        <p:spPr>
          <a:xfrm>
            <a:off x="10272464" y="332656"/>
            <a:ext cx="1639966" cy="609653"/>
          </a:xfrm>
          <a:prstGeom prst="rect">
            <a:avLst/>
          </a:prstGeom>
        </p:spPr>
      </p:pic>
      <p:sp>
        <p:nvSpPr>
          <p:cNvPr id="4"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CB10B473-81A3-4532-A4C7-050E9D83A539}"/>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2"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8FC0918E-24A4-42CE-8869-23E10E881CF3}"/>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1610225405"/>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14C886-9CC2-7E48-9861-5AE166CCB62A}"/>
              </a:ext>
            </a:extLst>
          </p:cNvPr>
          <p:cNvSpPr/>
          <p:nvPr userDrawn="1"/>
        </p:nvSpPr>
        <p:spPr>
          <a:xfrm>
            <a:off x="0" y="0"/>
            <a:ext cx="12192000" cy="1260000"/>
          </a:xfrm>
          <a:prstGeom prst="rect">
            <a:avLst/>
          </a:prstGeom>
          <a:solidFill>
            <a:srgbClr val="23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3"/>
          <a:srcRect l="4975" t="32041" r="8764" b="8663"/>
          <a:stretch/>
        </p:blipFill>
        <p:spPr>
          <a:xfrm>
            <a:off x="8491538" y="112663"/>
            <a:ext cx="1582861" cy="1084089"/>
          </a:xfrm>
          <a:prstGeom prst="rect">
            <a:avLst/>
          </a:prstGeom>
        </p:spPr>
      </p:pic>
      <p:pic>
        <p:nvPicPr>
          <p:cNvPr id="6" name="Picture 5"/>
          <p:cNvPicPr>
            <a:picLocks noChangeAspect="1"/>
          </p:cNvPicPr>
          <p:nvPr userDrawn="1"/>
        </p:nvPicPr>
        <p:blipFill>
          <a:blip r:embed="rId4"/>
          <a:stretch>
            <a:fillRect/>
          </a:stretch>
        </p:blipFill>
        <p:spPr>
          <a:xfrm>
            <a:off x="10272464" y="332656"/>
            <a:ext cx="1639966" cy="609653"/>
          </a:xfrm>
          <a:prstGeom prst="rect">
            <a:avLst/>
          </a:prstGeom>
        </p:spPr>
      </p:pic>
      <p:sp>
        <p:nvSpPr>
          <p:cNvPr id="4"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EFC6C2FD-1635-4AF4-8D2E-418426CAFDE5}"/>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2"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D41640F7-4E4C-4761-9EB0-AE98DD20ABF3}"/>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301129063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2" name="Straight Connector 11"/>
          <p:cNvCxnSpPr>
            <a:cxnSpLocks/>
          </p:cNvCxnSpPr>
          <p:nvPr userDrawn="1"/>
        </p:nvCxnSpPr>
        <p:spPr>
          <a:xfrm>
            <a:off x="6096334" y="1772816"/>
            <a:ext cx="0" cy="4502055"/>
          </a:xfrm>
          <a:prstGeom prst="line">
            <a:avLst/>
          </a:prstGeom>
          <a:noFill/>
          <a:ln w="6350" cap="flat" cmpd="sng" algn="ctr">
            <a:solidFill>
              <a:srgbClr val="318390"/>
            </a:solidFill>
            <a:prstDash val="solid"/>
            <a:miter lim="800000"/>
          </a:ln>
          <a:effectLst/>
        </p:spPr>
      </p:cxnSp>
      <p:sp>
        <p:nvSpPr>
          <p:cNvPr id="6" name="Rectangle 5">
            <a:extLst>
              <a:ext uri="{FF2B5EF4-FFF2-40B4-BE49-F238E27FC236}">
                <a16:creationId xmlns:a16="http://schemas.microsoft.com/office/drawing/2014/main" id="{C8B16599-434A-D745-AE48-26075DC09425}"/>
              </a:ext>
            </a:extLst>
          </p:cNvPr>
          <p:cNvSpPr/>
          <p:nvPr userDrawn="1"/>
        </p:nvSpPr>
        <p:spPr>
          <a:xfrm>
            <a:off x="0" y="0"/>
            <a:ext cx="12192000" cy="1260000"/>
          </a:xfrm>
          <a:prstGeom prst="rect">
            <a:avLst/>
          </a:prstGeom>
          <a:solidFill>
            <a:srgbClr val="23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6"/>
          <a:srcRect l="4975" t="32041" r="8764" b="8663"/>
          <a:stretch/>
        </p:blipFill>
        <p:spPr>
          <a:xfrm>
            <a:off x="8491538" y="112663"/>
            <a:ext cx="1582861" cy="1084089"/>
          </a:xfrm>
          <a:prstGeom prst="rect">
            <a:avLst/>
          </a:prstGeom>
        </p:spPr>
      </p:pic>
      <p:pic>
        <p:nvPicPr>
          <p:cNvPr id="7" name="Picture 6"/>
          <p:cNvPicPr>
            <a:picLocks noChangeAspect="1"/>
          </p:cNvPicPr>
          <p:nvPr userDrawn="1"/>
        </p:nvPicPr>
        <p:blipFill>
          <a:blip r:embed="rId7"/>
          <a:stretch>
            <a:fillRect/>
          </a:stretch>
        </p:blipFill>
        <p:spPr>
          <a:xfrm>
            <a:off x="10272464" y="332656"/>
            <a:ext cx="1639966" cy="609653"/>
          </a:xfrm>
          <a:prstGeom prst="rect">
            <a:avLst/>
          </a:prstGeom>
        </p:spPr>
      </p:pic>
      <p:sp>
        <p:nvSpPr>
          <p:cNvPr id="3"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86D0DADF-72BA-43F9-A9F9-307BA5D8866C}"/>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2"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8AFE00A6-BF8A-45D2-AD7F-C3C6377288B2}"/>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3550955640"/>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53" r:id="rId3"/>
    <p:sldLayoutId id="2147483669" r:id="rId4"/>
  </p:sldLayoutIdLst>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DBFCBF-0698-7449-87F8-0BCDF05D6F93}"/>
              </a:ext>
            </a:extLst>
          </p:cNvPr>
          <p:cNvSpPr/>
          <p:nvPr userDrawn="1"/>
        </p:nvSpPr>
        <p:spPr>
          <a:xfrm>
            <a:off x="0" y="0"/>
            <a:ext cx="12192000" cy="1260000"/>
          </a:xfrm>
          <a:prstGeom prst="rect">
            <a:avLst/>
          </a:prstGeom>
          <a:solidFill>
            <a:srgbClr val="DC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3"/>
          <a:srcRect l="4975" t="32041" r="8764" b="8663"/>
          <a:stretch/>
        </p:blipFill>
        <p:spPr>
          <a:xfrm>
            <a:off x="8491538" y="112663"/>
            <a:ext cx="1582861" cy="1084089"/>
          </a:xfrm>
          <a:prstGeom prst="rect">
            <a:avLst/>
          </a:prstGeom>
        </p:spPr>
      </p:pic>
      <p:pic>
        <p:nvPicPr>
          <p:cNvPr id="8" name="Picture 7"/>
          <p:cNvPicPr>
            <a:picLocks noChangeAspect="1"/>
          </p:cNvPicPr>
          <p:nvPr userDrawn="1"/>
        </p:nvPicPr>
        <p:blipFill>
          <a:blip r:embed="rId4"/>
          <a:stretch>
            <a:fillRect/>
          </a:stretch>
        </p:blipFill>
        <p:spPr>
          <a:xfrm>
            <a:off x="10272464" y="332656"/>
            <a:ext cx="1639966" cy="609653"/>
          </a:xfrm>
          <a:prstGeom prst="rect">
            <a:avLst/>
          </a:prstGeom>
        </p:spPr>
      </p:pic>
      <p:sp>
        <p:nvSpPr>
          <p:cNvPr id="4"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5C1551CC-27E4-4B21-BB9A-964C1E2224DF}"/>
              </a:ext>
            </a:extLst>
          </p:cNvPr>
          <p:cNvSpPr txBox="1"/>
          <p:nvPr userDrawn="1"/>
        </p:nvSpPr>
        <p:spPr>
          <a:xfrm>
            <a:off x="4834365" y="54228"/>
            <a:ext cx="2523271" cy="153888"/>
          </a:xfrm>
          <a:prstGeom prst="rect">
            <a:avLst/>
          </a:prstGeom>
          <a:noFill/>
        </p:spPr>
        <p:txBody>
          <a:bodyPr vert="horz" wrap="square" lIns="0" tIns="0" rIns="0" bIns="0" rtlCol="0" anchor="ctr" anchorCtr="1">
            <a:spAutoFit/>
          </a:bodyPr>
          <a:lstStyle/>
          <a:p>
            <a:pPr algn="ctr">
              <a:spcBef>
                <a:spcPts val="0"/>
              </a:spcBef>
              <a:spcAft>
                <a:spcPts val="0"/>
              </a:spcAft>
            </a:pPr>
            <a:endParaRPr lang="en-GB" sz="1000">
              <a:solidFill>
                <a:srgbClr val="000000"/>
              </a:solidFill>
              <a:latin typeface="Calibri" panose="020F0502020204030204" pitchFamily="34" charset="0"/>
            </a:endParaRPr>
          </a:p>
        </p:txBody>
      </p:sp>
      <p:sp>
        <p:nvSpPr>
          <p:cNvPr id="2" name="MSIPCMContentMarking" descr="{&quot;HashCode&quot;:-1092412368,&quot;Placement&quot;:&quot;Header&quot;,&quot;Top&quot;:0.0,&quot;Left&quot;:380.658661,&quot;SlideWidth&quot;:960,&quot;SlideHeight&quot;:540}">
            <a:extLst>
              <a:ext uri="{FF2B5EF4-FFF2-40B4-BE49-F238E27FC236}">
                <a16:creationId xmlns:a16="http://schemas.microsoft.com/office/drawing/2014/main" id="{2CB0B402-B170-425D-AF65-14E841083B21}"/>
              </a:ext>
            </a:extLst>
          </p:cNvPr>
          <p:cNvSpPr txBox="1"/>
          <p:nvPr userDrawn="1"/>
        </p:nvSpPr>
        <p:spPr>
          <a:xfrm>
            <a:off x="4834365" y="0"/>
            <a:ext cx="2523271"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MTC – Private – Commercial in Confidence</a:t>
            </a:r>
          </a:p>
        </p:txBody>
      </p:sp>
    </p:spTree>
    <p:extLst>
      <p:ext uri="{BB962C8B-B14F-4D97-AF65-F5344CB8AC3E}">
        <p14:creationId xmlns:p14="http://schemas.microsoft.com/office/powerpoint/2010/main" val="3920555585"/>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9.xml"/><Relationship Id="rId5" Type="http://schemas.openxmlformats.org/officeDocument/2006/relationships/hyperlink" Target="https://www.youtube.com/watch?v=wDKLoLUQgH0" TargetMode="External"/><Relationship Id="rId4"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75.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1.xml"/><Relationship Id="rId1" Type="http://schemas.openxmlformats.org/officeDocument/2006/relationships/tags" Target="../tags/tag42.xml"/><Relationship Id="rId4" Type="http://schemas.openxmlformats.org/officeDocument/2006/relationships/hyperlink" Target="https://www.the-mtc.org/case-studies/hydrogen-hgvs-in-construction/"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3.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slideLayout" Target="../slideLayouts/slideLayout4.xml"/><Relationship Id="rId16" Type="http://schemas.openxmlformats.org/officeDocument/2006/relationships/image" Target="../media/image30.png"/><Relationship Id="rId1" Type="http://schemas.openxmlformats.org/officeDocument/2006/relationships/tags" Target="../tags/tag1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emf"/><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8.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18" Type="http://schemas.openxmlformats.org/officeDocument/2006/relationships/image" Target="../media/image46.jpg"/><Relationship Id="rId3" Type="http://schemas.openxmlformats.org/officeDocument/2006/relationships/notesSlide" Target="../notesSlides/notesSlide7.xml"/><Relationship Id="rId21" Type="http://schemas.openxmlformats.org/officeDocument/2006/relationships/image" Target="../media/image49.jpe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slideLayout" Target="../slideLayouts/slideLayout8.xml"/><Relationship Id="rId16" Type="http://schemas.openxmlformats.org/officeDocument/2006/relationships/image" Target="../media/image44.jpeg"/><Relationship Id="rId20" Type="http://schemas.openxmlformats.org/officeDocument/2006/relationships/image" Target="../media/image48.png"/><Relationship Id="rId1" Type="http://schemas.openxmlformats.org/officeDocument/2006/relationships/tags" Target="../tags/tag19.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5" Type="http://schemas.openxmlformats.org/officeDocument/2006/relationships/image" Target="../media/image43.jpe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jpeg"/></Relationships>
</file>

<file path=ppt/slides/_rels/slide8.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png"/><Relationship Id="rId3" Type="http://schemas.openxmlformats.org/officeDocument/2006/relationships/notesSlide" Target="../notesSlides/notesSlide8.xml"/><Relationship Id="rId7" Type="http://schemas.microsoft.com/office/2007/relationships/hdphoto" Target="../media/hdphoto1.wdp"/><Relationship Id="rId12" Type="http://schemas.openxmlformats.org/officeDocument/2006/relationships/image" Target="../media/image57.png"/><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52.png"/><Relationship Id="rId11" Type="http://schemas.openxmlformats.org/officeDocument/2006/relationships/image" Target="../media/image56.jpeg"/><Relationship Id="rId5" Type="http://schemas.openxmlformats.org/officeDocument/2006/relationships/image" Target="../media/image51.jpeg"/><Relationship Id="rId10" Type="http://schemas.openxmlformats.org/officeDocument/2006/relationships/image" Target="../media/image55.jpeg"/><Relationship Id="rId4" Type="http://schemas.openxmlformats.org/officeDocument/2006/relationships/image" Target="../media/image50.jpeg"/><Relationship Id="rId9" Type="http://schemas.openxmlformats.org/officeDocument/2006/relationships/image" Target="../media/image54.jpeg"/><Relationship Id="rId14" Type="http://schemas.openxmlformats.org/officeDocument/2006/relationships/image" Target="../media/image59.jpeg"/></Relationships>
</file>

<file path=ppt/slides/_rels/slide9.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8.png"/><Relationship Id="rId3" Type="http://schemas.openxmlformats.org/officeDocument/2006/relationships/notesSlide" Target="../notesSlides/notesSlide9.xml"/><Relationship Id="rId7" Type="http://schemas.openxmlformats.org/officeDocument/2006/relationships/image" Target="../media/image63.png"/><Relationship Id="rId12" Type="http://schemas.openxmlformats.org/officeDocument/2006/relationships/image" Target="../media/image67.png"/><Relationship Id="rId2" Type="http://schemas.openxmlformats.org/officeDocument/2006/relationships/slideLayout" Target="../slideLayouts/slideLayout11.xml"/><Relationship Id="rId1" Type="http://schemas.openxmlformats.org/officeDocument/2006/relationships/tags" Target="../tags/tag23.xml"/><Relationship Id="rId6" Type="http://schemas.openxmlformats.org/officeDocument/2006/relationships/image" Target="../media/image62.jpeg"/><Relationship Id="rId11" Type="http://schemas.openxmlformats.org/officeDocument/2006/relationships/image" Target="../media/image66.png"/><Relationship Id="rId5" Type="http://schemas.openxmlformats.org/officeDocument/2006/relationships/image" Target="../media/image61.jpeg"/><Relationship Id="rId10" Type="http://schemas.openxmlformats.org/officeDocument/2006/relationships/image" Target="../media/image49.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424" y="4149080"/>
            <a:ext cx="10363200" cy="792088"/>
          </a:xfrm>
        </p:spPr>
        <p:txBody>
          <a:bodyPr/>
          <a:lstStyle/>
          <a:p>
            <a:r>
              <a:rPr lang="en-GB" dirty="0"/>
              <a:t>Hydrogen HGVs in Construction</a:t>
            </a:r>
            <a:br>
              <a:rPr lang="en-GB" dirty="0"/>
            </a:br>
            <a:r>
              <a:rPr lang="en-GB" dirty="0"/>
              <a:t>Briefing Document</a:t>
            </a:r>
          </a:p>
        </p:txBody>
      </p:sp>
      <p:sp>
        <p:nvSpPr>
          <p:cNvPr id="13" name="Text Placeholder 12"/>
          <p:cNvSpPr>
            <a:spLocks noGrp="1"/>
          </p:cNvSpPr>
          <p:nvPr>
            <p:ph type="body" sz="quarter" idx="11"/>
          </p:nvPr>
        </p:nvSpPr>
        <p:spPr/>
        <p:txBody>
          <a:bodyPr/>
          <a:lstStyle/>
          <a:p>
            <a:r>
              <a:rPr lang="en-GB" dirty="0"/>
              <a:t>Condensed</a:t>
            </a:r>
          </a:p>
        </p:txBody>
      </p:sp>
      <p:sp>
        <p:nvSpPr>
          <p:cNvPr id="7"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0536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8990-BAED-4973-9050-0D3F899189D0}"/>
              </a:ext>
            </a:extLst>
          </p:cNvPr>
          <p:cNvSpPr>
            <a:spLocks noGrp="1"/>
          </p:cNvSpPr>
          <p:nvPr>
            <p:ph type="ctrTitle"/>
          </p:nvPr>
        </p:nvSpPr>
        <p:spPr/>
        <p:txBody>
          <a:bodyPr/>
          <a:lstStyle/>
          <a:p>
            <a:r>
              <a:rPr lang="en-GB" dirty="0"/>
              <a:t>Challenges in Construction</a:t>
            </a:r>
          </a:p>
        </p:txBody>
      </p:sp>
      <p:sp>
        <p:nvSpPr>
          <p:cNvPr id="3" name="Content Placeholder 2">
            <a:extLst>
              <a:ext uri="{FF2B5EF4-FFF2-40B4-BE49-F238E27FC236}">
                <a16:creationId xmlns:a16="http://schemas.microsoft.com/office/drawing/2014/main" id="{974CE7D6-9F73-4F03-92C4-038FBB3B091E}"/>
              </a:ext>
            </a:extLst>
          </p:cNvPr>
          <p:cNvSpPr>
            <a:spLocks noGrp="1"/>
          </p:cNvSpPr>
          <p:nvPr>
            <p:ph type="subTitle" idx="1"/>
          </p:nvPr>
        </p:nvSpPr>
        <p:spPr/>
        <p:txBody>
          <a:bodyPr/>
          <a:lstStyle/>
          <a:p>
            <a:r>
              <a:rPr lang="en-GB" dirty="0"/>
              <a:t>Hydrogen &amp; Electric</a:t>
            </a:r>
          </a:p>
        </p:txBody>
      </p:sp>
      <p:sp>
        <p:nvSpPr>
          <p:cNvPr id="9" name="Text Placeholder 8"/>
          <p:cNvSpPr>
            <a:spLocks noGrp="1"/>
          </p:cNvSpPr>
          <p:nvPr>
            <p:ph type="body" sz="quarter" idx="10"/>
          </p:nvPr>
        </p:nvSpPr>
        <p:spPr>
          <a:xfrm>
            <a:off x="767408" y="1628800"/>
            <a:ext cx="8208912" cy="3843200"/>
          </a:xfrm>
        </p:spPr>
        <p:txBody>
          <a:bodyPr/>
          <a:lstStyle/>
          <a:p>
            <a:pPr marL="285750" indent="-285750">
              <a:buFont typeface="Arial" panose="020B0604020202020204" pitchFamily="34" charset="0"/>
              <a:buChar char="•"/>
            </a:pPr>
            <a:r>
              <a:rPr lang="en-GB" sz="1600" dirty="0"/>
              <a:t>Sparse </a:t>
            </a:r>
            <a:r>
              <a:rPr lang="en-GB" sz="1600" b="1" dirty="0"/>
              <a:t>network</a:t>
            </a:r>
            <a:r>
              <a:rPr lang="en-GB" sz="1600" dirty="0"/>
              <a:t> of hydrogen refuelling infrastructure</a:t>
            </a:r>
          </a:p>
          <a:p>
            <a:pPr marL="285750" indent="-285750">
              <a:buFont typeface="Arial" panose="020B0604020202020204" pitchFamily="34" charset="0"/>
              <a:buChar char="•"/>
            </a:pPr>
            <a:r>
              <a:rPr lang="en-GB" sz="1600" dirty="0"/>
              <a:t>Normalising onsite hydrogen power generation as opposed to diesel</a:t>
            </a:r>
          </a:p>
          <a:p>
            <a:pPr marL="645750" lvl="2" indent="-285750">
              <a:spcAft>
                <a:spcPts val="0"/>
              </a:spcAft>
            </a:pPr>
            <a:r>
              <a:rPr lang="en-GB" sz="1600" dirty="0"/>
              <a:t>Limited </a:t>
            </a:r>
            <a:r>
              <a:rPr lang="en-GB" sz="1600" b="1" dirty="0"/>
              <a:t>supply and range </a:t>
            </a:r>
            <a:r>
              <a:rPr lang="en-GB" sz="1600" dirty="0"/>
              <a:t>of suitable hydrogen equipment</a:t>
            </a:r>
          </a:p>
          <a:p>
            <a:pPr marL="645750" lvl="2" indent="-285750">
              <a:spcAft>
                <a:spcPts val="0"/>
              </a:spcAft>
            </a:pPr>
            <a:r>
              <a:rPr lang="en-GB" sz="1600" dirty="0"/>
              <a:t>Limited </a:t>
            </a:r>
            <a:r>
              <a:rPr lang="en-GB" sz="1600" b="1" dirty="0"/>
              <a:t>understanding/confidence </a:t>
            </a:r>
            <a:r>
              <a:rPr lang="en-GB" sz="1600" dirty="0"/>
              <a:t>in new technology (reliability / de-myth (misconceptions of hydrogen – H&amp;S)</a:t>
            </a:r>
          </a:p>
          <a:p>
            <a:pPr marL="645750" lvl="2" indent="-285750">
              <a:spcAft>
                <a:spcPts val="0"/>
              </a:spcAft>
            </a:pPr>
            <a:r>
              <a:rPr lang="en-GB" sz="1600" dirty="0"/>
              <a:t>On-site </a:t>
            </a:r>
            <a:r>
              <a:rPr lang="en-GB" sz="1600" b="1" dirty="0"/>
              <a:t>space / storage </a:t>
            </a:r>
            <a:r>
              <a:rPr lang="en-GB" sz="1600" dirty="0"/>
              <a:t>limitations</a:t>
            </a:r>
          </a:p>
          <a:p>
            <a:pPr marL="645750" lvl="2" indent="-285750"/>
            <a:r>
              <a:rPr lang="en-GB" sz="1600" dirty="0"/>
              <a:t>Limited </a:t>
            </a:r>
            <a:r>
              <a:rPr lang="en-GB" sz="1600" b="1" dirty="0"/>
              <a:t>supporting H2 fuel infrastructure / suppliers</a:t>
            </a:r>
          </a:p>
          <a:p>
            <a:pPr marL="285750" indent="-285750">
              <a:buFont typeface="Arial" panose="020B0604020202020204" pitchFamily="34" charset="0"/>
              <a:buChar char="•"/>
            </a:pPr>
            <a:r>
              <a:rPr lang="en-GB" sz="1600" b="1" dirty="0"/>
              <a:t>Sustainability</a:t>
            </a:r>
            <a:r>
              <a:rPr lang="en-GB" sz="1600" dirty="0"/>
              <a:t> of H2 supply (Green, Blue, Grey) – avoid shifting impacts</a:t>
            </a:r>
          </a:p>
          <a:p>
            <a:pPr marL="285750" indent="-285750">
              <a:buFont typeface="Arial" panose="020B0604020202020204" pitchFamily="34" charset="0"/>
              <a:buChar char="•"/>
            </a:pPr>
            <a:r>
              <a:rPr lang="en-GB" sz="1600" dirty="0"/>
              <a:t>Lack of hydrogen and battery powered construction machinery on the market (or hybrids thereof) – variety &amp; order lead time</a:t>
            </a:r>
          </a:p>
          <a:p>
            <a:pPr marL="285750" indent="-285750">
              <a:buFont typeface="Arial" panose="020B0604020202020204" pitchFamily="34" charset="0"/>
              <a:buChar char="•"/>
            </a:pPr>
            <a:r>
              <a:rPr lang="en-GB" sz="1600" dirty="0"/>
              <a:t>Medium sized hydrogen generators to compete with petrol/ diesel equivalents for </a:t>
            </a:r>
            <a:r>
              <a:rPr lang="en-GB" sz="1600" b="1" dirty="0"/>
              <a:t>remote applications</a:t>
            </a:r>
          </a:p>
          <a:p>
            <a:pPr marL="285750" indent="-285750">
              <a:buFont typeface="Arial" panose="020B0604020202020204" pitchFamily="34" charset="0"/>
              <a:buChar char="•"/>
            </a:pPr>
            <a:r>
              <a:rPr lang="en-GB" sz="1600" dirty="0"/>
              <a:t>Limited </a:t>
            </a:r>
            <a:r>
              <a:rPr lang="en-GB" sz="1600" b="1" dirty="0"/>
              <a:t>battery capability </a:t>
            </a:r>
            <a:r>
              <a:rPr lang="en-GB" sz="1600" dirty="0"/>
              <a:t>/ understanding for renewable power </a:t>
            </a:r>
            <a:r>
              <a:rPr lang="en-GB" sz="1600" b="1" dirty="0"/>
              <a:t>alternatives</a:t>
            </a:r>
          </a:p>
          <a:p>
            <a:pPr marL="285750" indent="-285750">
              <a:buFont typeface="Arial" panose="020B0604020202020204" pitchFamily="34" charset="0"/>
              <a:buChar char="•"/>
            </a:pPr>
            <a:r>
              <a:rPr lang="en-GB" sz="1600" b="1" dirty="0"/>
              <a:t>Cost</a:t>
            </a:r>
            <a:r>
              <a:rPr lang="en-GB" sz="1600" dirty="0"/>
              <a:t> (procurement / commercials / legal) – economies of scale (supply &amp; demand)</a:t>
            </a:r>
          </a:p>
          <a:p>
            <a:pPr marL="285750" indent="-285750">
              <a:buFont typeface="Arial" panose="020B0604020202020204" pitchFamily="34" charset="0"/>
              <a:buChar char="•"/>
            </a:pPr>
            <a:r>
              <a:rPr lang="en-GB" sz="1600" b="1" dirty="0"/>
              <a:t>Reluctance to be the first mover </a:t>
            </a:r>
            <a:r>
              <a:rPr lang="en-GB" sz="1600" dirty="0"/>
              <a:t>(developing evidence through trials)</a:t>
            </a:r>
          </a:p>
          <a:p>
            <a:pPr marL="0" indent="0">
              <a:buNone/>
            </a:pPr>
            <a:endParaRPr lang="en-GB" sz="1600" dirty="0"/>
          </a:p>
        </p:txBody>
      </p:sp>
      <p:graphicFrame>
        <p:nvGraphicFramePr>
          <p:cNvPr id="5" name="Diagram 4">
            <a:extLst>
              <a:ext uri="{FF2B5EF4-FFF2-40B4-BE49-F238E27FC236}">
                <a16:creationId xmlns:a16="http://schemas.microsoft.com/office/drawing/2014/main" id="{1C3F56FF-DAB7-435A-946B-FE89A99DA6FF}"/>
              </a:ext>
            </a:extLst>
          </p:cNvPr>
          <p:cNvGraphicFramePr/>
          <p:nvPr>
            <p:extLst>
              <p:ext uri="{D42A27DB-BD31-4B8C-83A1-F6EECF244321}">
                <p14:modId xmlns:p14="http://schemas.microsoft.com/office/powerpoint/2010/main" val="4224654141"/>
              </p:ext>
            </p:extLst>
          </p:nvPr>
        </p:nvGraphicFramePr>
        <p:xfrm>
          <a:off x="9085309" y="1332638"/>
          <a:ext cx="2649491" cy="5048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0510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Challenges in construction</a:t>
            </a:r>
          </a:p>
        </p:txBody>
      </p:sp>
      <p:sp>
        <p:nvSpPr>
          <p:cNvPr id="3" name="Subtitle 2"/>
          <p:cNvSpPr>
            <a:spLocks noGrp="1"/>
          </p:cNvSpPr>
          <p:nvPr>
            <p:ph type="subTitle" idx="1"/>
          </p:nvPr>
        </p:nvSpPr>
        <p:spPr/>
        <p:txBody>
          <a:bodyPr/>
          <a:lstStyle/>
          <a:p>
            <a:r>
              <a:rPr lang="en-GB" dirty="0"/>
              <a:t>Fuel Choice</a:t>
            </a:r>
          </a:p>
        </p:txBody>
      </p:sp>
      <p:pic>
        <p:nvPicPr>
          <p:cNvPr id="6" name="Picture 5"/>
          <p:cNvPicPr>
            <a:picLocks noChangeAspect="1"/>
          </p:cNvPicPr>
          <p:nvPr/>
        </p:nvPicPr>
        <p:blipFill>
          <a:blip r:embed="rId4"/>
          <a:stretch>
            <a:fillRect/>
          </a:stretch>
        </p:blipFill>
        <p:spPr>
          <a:xfrm>
            <a:off x="7153275" y="2060848"/>
            <a:ext cx="5038725" cy="3400425"/>
          </a:xfrm>
          <a:prstGeom prst="rect">
            <a:avLst/>
          </a:prstGeom>
        </p:spPr>
      </p:pic>
      <p:sp>
        <p:nvSpPr>
          <p:cNvPr id="4" name="Text Placeholder 3"/>
          <p:cNvSpPr>
            <a:spLocks noGrp="1"/>
          </p:cNvSpPr>
          <p:nvPr>
            <p:ph type="body" sz="quarter" idx="10"/>
          </p:nvPr>
        </p:nvSpPr>
        <p:spPr>
          <a:xfrm>
            <a:off x="767408" y="1772816"/>
            <a:ext cx="6120680" cy="4608512"/>
          </a:xfrm>
        </p:spPr>
        <p:txBody>
          <a:bodyPr/>
          <a:lstStyle/>
          <a:p>
            <a:pPr>
              <a:buFont typeface="Arial" panose="020B0604020202020204" pitchFamily="34" charset="0"/>
              <a:buChar char="•"/>
            </a:pPr>
            <a:r>
              <a:rPr lang="en-GB" sz="1600" dirty="0"/>
              <a:t>HGVs and other off-road vehicles have a duty cycle of 4-5k hours per year, so any alternative fuel /power source needs to be able to meet this demand</a:t>
            </a:r>
          </a:p>
          <a:p>
            <a:pPr>
              <a:buFont typeface="Arial" panose="020B0604020202020204" pitchFamily="34" charset="0"/>
              <a:buChar char="•"/>
            </a:pPr>
            <a:r>
              <a:rPr lang="en-GB" sz="1600" dirty="0"/>
              <a:t>Changing HGVs from diesel to an alternative fuels will be limited by additional weight, power and energy requirements </a:t>
            </a:r>
          </a:p>
          <a:p>
            <a:pPr lvl="1">
              <a:buFont typeface="Arial" panose="020B0604020202020204" pitchFamily="34" charset="0"/>
              <a:buChar char="•"/>
            </a:pPr>
            <a:r>
              <a:rPr lang="en-GB" sz="1400" dirty="0"/>
              <a:t>One alternative, the weight of the battery makes it prohibitive for HGVs</a:t>
            </a:r>
          </a:p>
          <a:p>
            <a:pPr>
              <a:buFont typeface="Arial" panose="020B0604020202020204" pitchFamily="34" charset="0"/>
              <a:buChar char="•"/>
            </a:pPr>
            <a:r>
              <a:rPr lang="en-GB" sz="1600" dirty="0"/>
              <a:t>There are a few potential routes for hydrogen power, for example hydrogen Fuel-Cells, Dual-Fuel, hydrogen ICE engine </a:t>
            </a:r>
          </a:p>
          <a:p>
            <a:pPr lvl="1">
              <a:buFont typeface="Arial" panose="020B0604020202020204" pitchFamily="34" charset="0"/>
              <a:buChar char="•"/>
            </a:pPr>
            <a:r>
              <a:rPr lang="en-GB" sz="1400" dirty="0"/>
              <a:t>Scaled cost of Fuel-Cell is a limitation, alongside, weight, sensitivity to vibration, dirty atmospheric environments, and the very high purity of hydrogen required</a:t>
            </a:r>
          </a:p>
          <a:p>
            <a:pPr>
              <a:buFont typeface="Arial" panose="020B0604020202020204" pitchFamily="34" charset="0"/>
              <a:buChar char="•"/>
            </a:pPr>
            <a:r>
              <a:rPr lang="en-GB" sz="1600" dirty="0"/>
              <a:t>As an example, JCB explain their reasoning for the production of ICE-type engine powered by hydrogen in a video by </a:t>
            </a:r>
            <a:r>
              <a:rPr lang="en-GB" sz="1600" i="1" dirty="0"/>
              <a:t>Harry’s Farm</a:t>
            </a:r>
            <a:endParaRPr lang="en-GB" sz="1600" dirty="0"/>
          </a:p>
          <a:p>
            <a:pPr lvl="1">
              <a:buFont typeface="Arial" panose="020B0604020202020204" pitchFamily="34" charset="0"/>
              <a:buChar char="•"/>
            </a:pPr>
            <a:r>
              <a:rPr lang="en-GB" sz="1400" dirty="0">
                <a:hlinkClick r:id="rId5"/>
              </a:rPr>
              <a:t>Why JCB thinks hydrogen is the best alternative to diesel for heavy machinery, farming and HGV fleet - YouTube</a:t>
            </a:r>
            <a:endParaRPr lang="en-GB" sz="1400" dirty="0"/>
          </a:p>
        </p:txBody>
      </p:sp>
      <p:sp>
        <p:nvSpPr>
          <p:cNvPr id="7" name="TextBox 6"/>
          <p:cNvSpPr txBox="1"/>
          <p:nvPr/>
        </p:nvSpPr>
        <p:spPr>
          <a:xfrm>
            <a:off x="7824192" y="5589240"/>
            <a:ext cx="4176464" cy="830997"/>
          </a:xfrm>
          <a:prstGeom prst="rect">
            <a:avLst/>
          </a:prstGeom>
          <a:noFill/>
        </p:spPr>
        <p:txBody>
          <a:bodyPr wrap="square" rtlCol="0">
            <a:spAutoFit/>
          </a:bodyPr>
          <a:lstStyle/>
          <a:p>
            <a:pPr algn="r"/>
            <a:r>
              <a:rPr lang="en-GB" sz="1200" dirty="0">
                <a:latin typeface="Arial" panose="020B0604020202020204" pitchFamily="34" charset="0"/>
                <a:cs typeface="Arial" panose="020B0604020202020204" pitchFamily="34" charset="0"/>
              </a:rPr>
              <a:t>Automotive Council 2020 roadmap showing the power and energy requirements for different Goods vehicles and Off-highway equipment. Taken from “Heavy Goods &gt;3.5t and Off-highway Vehicle Roadmap 2020”, APC, Feb 2021</a:t>
            </a:r>
          </a:p>
        </p:txBody>
      </p:sp>
      <p:sp>
        <p:nvSpPr>
          <p:cNvPr id="11"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2591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Hydrogen timeline</a:t>
            </a:r>
          </a:p>
        </p:txBody>
      </p:sp>
      <p:sp>
        <p:nvSpPr>
          <p:cNvPr id="3" name="Subtitle 2"/>
          <p:cNvSpPr>
            <a:spLocks noGrp="1"/>
          </p:cNvSpPr>
          <p:nvPr>
            <p:ph type="subTitle" idx="1"/>
          </p:nvPr>
        </p:nvSpPr>
        <p:spPr/>
        <p:txBody>
          <a:bodyPr/>
          <a:lstStyle/>
          <a:p>
            <a:r>
              <a:rPr lang="en-GB" dirty="0"/>
              <a:t>Timeline from H2 strategy</a:t>
            </a:r>
          </a:p>
        </p:txBody>
      </p:sp>
      <p:pic>
        <p:nvPicPr>
          <p:cNvPr id="8" name="Picture 7"/>
          <p:cNvPicPr>
            <a:picLocks noChangeAspect="1"/>
          </p:cNvPicPr>
          <p:nvPr/>
        </p:nvPicPr>
        <p:blipFill>
          <a:blip r:embed="rId4"/>
          <a:stretch>
            <a:fillRect/>
          </a:stretch>
        </p:blipFill>
        <p:spPr>
          <a:xfrm>
            <a:off x="1559496" y="1312628"/>
            <a:ext cx="9302727" cy="5105786"/>
          </a:xfrm>
          <a:prstGeom prst="rect">
            <a:avLst/>
          </a:prstGeom>
        </p:spPr>
      </p:pic>
      <p:sp>
        <p:nvSpPr>
          <p:cNvPr id="10"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16753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Overview</a:t>
            </a:r>
          </a:p>
        </p:txBody>
      </p:sp>
      <p:sp>
        <p:nvSpPr>
          <p:cNvPr id="8" name="Subtitle 7"/>
          <p:cNvSpPr>
            <a:spLocks noGrp="1"/>
          </p:cNvSpPr>
          <p:nvPr>
            <p:ph type="subTitle" idx="1"/>
          </p:nvPr>
        </p:nvSpPr>
        <p:spPr/>
        <p:txBody>
          <a:bodyPr/>
          <a:lstStyle/>
          <a:p>
            <a:r>
              <a:rPr lang="en-GB" dirty="0"/>
              <a:t>Hydrogen in Construction</a:t>
            </a:r>
          </a:p>
        </p:txBody>
      </p:sp>
      <p:sp>
        <p:nvSpPr>
          <p:cNvPr id="9" name="Text Placeholder 8"/>
          <p:cNvSpPr>
            <a:spLocks noGrp="1"/>
          </p:cNvSpPr>
          <p:nvPr>
            <p:ph type="body" sz="quarter" idx="10"/>
          </p:nvPr>
        </p:nvSpPr>
        <p:spPr>
          <a:xfrm>
            <a:off x="767408" y="2132856"/>
            <a:ext cx="10729192" cy="3744416"/>
          </a:xfrm>
        </p:spPr>
        <p:txBody>
          <a:bodyPr/>
          <a:lstStyle/>
          <a:p>
            <a:pPr>
              <a:buFont typeface="Arial" panose="020B0604020202020204" pitchFamily="34" charset="0"/>
              <a:buChar char="•"/>
            </a:pPr>
            <a:r>
              <a:rPr lang="en-GB" sz="1800" dirty="0"/>
              <a:t>What: </a:t>
            </a:r>
          </a:p>
          <a:p>
            <a:pPr lvl="1">
              <a:buFont typeface="Arial" panose="020B0604020202020204" pitchFamily="34" charset="0"/>
              <a:buChar char="•"/>
            </a:pPr>
            <a:r>
              <a:rPr lang="en-GB" sz="1600" dirty="0"/>
              <a:t>Proposed use of hydrogen to power HGVs, through either Dual-Fuel (hydrogen &amp; diesel), hydrogen Fuel-Cell or direct hydrogen fuel</a:t>
            </a:r>
          </a:p>
          <a:p>
            <a:pPr>
              <a:buFont typeface="Arial" panose="020B0604020202020204" pitchFamily="34" charset="0"/>
              <a:buChar char="•"/>
            </a:pPr>
            <a:r>
              <a:rPr lang="en-GB" sz="1800" dirty="0"/>
              <a:t>How: </a:t>
            </a:r>
          </a:p>
          <a:p>
            <a:pPr lvl="1">
              <a:buFont typeface="Arial" panose="020B0604020202020204" pitchFamily="34" charset="0"/>
              <a:buChar char="•"/>
            </a:pPr>
            <a:r>
              <a:rPr lang="en-GB" sz="1600" dirty="0"/>
              <a:t>Bringing together a community to tackle the barriers</a:t>
            </a:r>
          </a:p>
          <a:p>
            <a:pPr lvl="1">
              <a:buFont typeface="Arial" panose="020B0604020202020204" pitchFamily="34" charset="0"/>
              <a:buChar char="•"/>
            </a:pPr>
            <a:r>
              <a:rPr lang="en-GB" sz="1600" dirty="0"/>
              <a:t>Hosted interviews: discussion with those from cross the supply chain on the risks, benefits and support requirements for a transition to hydrogen powered HGVs</a:t>
            </a:r>
          </a:p>
          <a:p>
            <a:pPr>
              <a:buFont typeface="Arial" panose="020B0604020202020204" pitchFamily="34" charset="0"/>
              <a:buChar char="•"/>
            </a:pPr>
            <a:r>
              <a:rPr lang="en-GB" sz="1800" dirty="0"/>
              <a:t>This gathering of the supply chain community aims to:</a:t>
            </a:r>
          </a:p>
          <a:p>
            <a:pPr lvl="1">
              <a:buFont typeface="Arial" panose="020B0604020202020204" pitchFamily="34" charset="0"/>
              <a:buChar char="•"/>
            </a:pPr>
            <a:r>
              <a:rPr lang="en-GB" sz="1600" dirty="0"/>
              <a:t>Identify and address barriers to hydrogen technology development and adoption within the construction industry</a:t>
            </a:r>
          </a:p>
          <a:p>
            <a:pPr lvl="1">
              <a:buFont typeface="Arial" panose="020B0604020202020204" pitchFamily="34" charset="0"/>
              <a:buChar char="•"/>
            </a:pPr>
            <a:r>
              <a:rPr lang="en-GB" sz="1600" dirty="0"/>
              <a:t>Lay the foundation for the establishment of a collaborative workgroup to tackle the identified barriers </a:t>
            </a:r>
          </a:p>
          <a:p>
            <a:pPr lvl="1">
              <a:buFont typeface="Arial" panose="020B0604020202020204" pitchFamily="34" charset="0"/>
              <a:buChar char="•"/>
            </a:pPr>
            <a:r>
              <a:rPr lang="en-GB" sz="1600" dirty="0"/>
              <a:t>16 organisations have contributed so far</a:t>
            </a:r>
          </a:p>
        </p:txBody>
      </p:sp>
      <p:sp>
        <p:nvSpPr>
          <p:cNvPr id="6"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76870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Industrial Engagement</a:t>
            </a:r>
          </a:p>
        </p:txBody>
      </p:sp>
      <p:sp>
        <p:nvSpPr>
          <p:cNvPr id="8" name="Subtitle 7"/>
          <p:cNvSpPr>
            <a:spLocks noGrp="1"/>
          </p:cNvSpPr>
          <p:nvPr>
            <p:ph type="subTitle" idx="1"/>
          </p:nvPr>
        </p:nvSpPr>
        <p:spPr/>
        <p:txBody>
          <a:bodyPr/>
          <a:lstStyle/>
          <a:p>
            <a:r>
              <a:rPr lang="en-GB" dirty="0"/>
              <a:t>Stakeholder Engagement Feedback</a:t>
            </a:r>
          </a:p>
        </p:txBody>
      </p:sp>
      <p:grpSp>
        <p:nvGrpSpPr>
          <p:cNvPr id="17" name="Group 16"/>
          <p:cNvGrpSpPr/>
          <p:nvPr/>
        </p:nvGrpSpPr>
        <p:grpSpPr>
          <a:xfrm>
            <a:off x="434784" y="1466923"/>
            <a:ext cx="11322433" cy="4843851"/>
            <a:chOff x="505907" y="1466923"/>
            <a:chExt cx="11322433" cy="4843851"/>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9812" t="12276" r="11328" b="10767"/>
            <a:stretch/>
          </p:blipFill>
          <p:spPr>
            <a:xfrm>
              <a:off x="505907" y="1520407"/>
              <a:ext cx="4498454" cy="2205972"/>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9812" t="15294" r="16636" b="7749"/>
            <a:stretch/>
          </p:blipFill>
          <p:spPr>
            <a:xfrm>
              <a:off x="598830" y="4043320"/>
              <a:ext cx="4312608" cy="226745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9049" t="13779" r="13647" b="10811"/>
            <a:stretch/>
          </p:blipFill>
          <p:spPr>
            <a:xfrm>
              <a:off x="6818995" y="1466923"/>
              <a:ext cx="4718398" cy="2312940"/>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6021" t="21329" r="11329" b="16803"/>
            <a:stretch/>
          </p:blipFill>
          <p:spPr>
            <a:xfrm>
              <a:off x="6528048" y="4180203"/>
              <a:ext cx="5300292" cy="1993688"/>
            </a:xfrm>
            <a:prstGeom prst="rect">
              <a:avLst/>
            </a:prstGeom>
          </p:spPr>
        </p:pic>
      </p:grpSp>
      <p:sp>
        <p:nvSpPr>
          <p:cNvPr id="12"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88235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Hydrogen HGVs in Construction</a:t>
            </a:r>
          </a:p>
        </p:txBody>
      </p:sp>
      <p:sp>
        <p:nvSpPr>
          <p:cNvPr id="7" name="Subtitle 6"/>
          <p:cNvSpPr>
            <a:spLocks noGrp="1"/>
          </p:cNvSpPr>
          <p:nvPr>
            <p:ph type="subTitle" idx="1"/>
          </p:nvPr>
        </p:nvSpPr>
        <p:spPr/>
        <p:txBody>
          <a:bodyPr/>
          <a:lstStyle/>
          <a:p>
            <a:r>
              <a:rPr lang="en-GB" dirty="0"/>
              <a:t>Action Log</a:t>
            </a:r>
          </a:p>
        </p:txBody>
      </p:sp>
      <p:graphicFrame>
        <p:nvGraphicFramePr>
          <p:cNvPr id="10" name="Table 9"/>
          <p:cNvGraphicFramePr>
            <a:graphicFrameLocks noGrp="1"/>
          </p:cNvGraphicFramePr>
          <p:nvPr>
            <p:extLst>
              <p:ext uri="{D42A27DB-BD31-4B8C-83A1-F6EECF244321}">
                <p14:modId xmlns:p14="http://schemas.microsoft.com/office/powerpoint/2010/main" val="709779721"/>
              </p:ext>
            </p:extLst>
          </p:nvPr>
        </p:nvGraphicFramePr>
        <p:xfrm>
          <a:off x="335360" y="1916832"/>
          <a:ext cx="11593288" cy="3471015"/>
        </p:xfrm>
        <a:graphic>
          <a:graphicData uri="http://schemas.openxmlformats.org/drawingml/2006/table">
            <a:tbl>
              <a:tblPr firstRow="1" bandRow="1">
                <a:tableStyleId>{5C22544A-7EE6-4342-B048-85BDC9FD1C3A}</a:tableStyleId>
              </a:tblPr>
              <a:tblGrid>
                <a:gridCol w="590119">
                  <a:extLst>
                    <a:ext uri="{9D8B030D-6E8A-4147-A177-3AD203B41FA5}">
                      <a16:colId xmlns:a16="http://schemas.microsoft.com/office/drawing/2014/main" val="2140474915"/>
                    </a:ext>
                  </a:extLst>
                </a:gridCol>
                <a:gridCol w="9441908">
                  <a:extLst>
                    <a:ext uri="{9D8B030D-6E8A-4147-A177-3AD203B41FA5}">
                      <a16:colId xmlns:a16="http://schemas.microsoft.com/office/drawing/2014/main" val="1432543389"/>
                    </a:ext>
                  </a:extLst>
                </a:gridCol>
                <a:gridCol w="1561261">
                  <a:extLst>
                    <a:ext uri="{9D8B030D-6E8A-4147-A177-3AD203B41FA5}">
                      <a16:colId xmlns:a16="http://schemas.microsoft.com/office/drawing/2014/main" val="4244973122"/>
                    </a:ext>
                  </a:extLst>
                </a:gridCol>
              </a:tblGrid>
              <a:tr h="265612">
                <a:tc>
                  <a:txBody>
                    <a:bodyPr/>
                    <a:lstStyle/>
                    <a:p>
                      <a:r>
                        <a:rPr lang="en-GB" sz="1400" dirty="0"/>
                        <a:t>#</a:t>
                      </a:r>
                    </a:p>
                  </a:txBody>
                  <a:tcPr/>
                </a:tc>
                <a:tc>
                  <a:txBody>
                    <a:bodyPr/>
                    <a:lstStyle/>
                    <a:p>
                      <a:r>
                        <a:rPr lang="en-GB" sz="1400" dirty="0"/>
                        <a:t>Action</a:t>
                      </a:r>
                    </a:p>
                  </a:txBody>
                  <a:tcPr/>
                </a:tc>
                <a:tc>
                  <a:txBody>
                    <a:bodyPr/>
                    <a:lstStyle/>
                    <a:p>
                      <a:r>
                        <a:rPr lang="en-GB" sz="1400" dirty="0"/>
                        <a:t>Progress</a:t>
                      </a:r>
                    </a:p>
                  </a:txBody>
                  <a:tcPr/>
                </a:tc>
                <a:extLst>
                  <a:ext uri="{0D108BD9-81ED-4DB2-BD59-A6C34878D82A}">
                    <a16:rowId xmlns:a16="http://schemas.microsoft.com/office/drawing/2014/main" val="1425322563"/>
                  </a:ext>
                </a:extLst>
              </a:tr>
              <a:tr h="91933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Map out the construction programs of big projects as use cases for demand, over the next 10-15yrs. Would allow for the development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Localised supply chains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Technical colleges employ H2 apprentices </a:t>
                      </a:r>
                      <a:r>
                        <a:rPr lang="en-GB" sz="1400" dirty="0" err="1"/>
                        <a:t>etc</a:t>
                      </a:r>
                      <a:endParaRPr lang="en-GB" sz="1400" dirty="0"/>
                    </a:p>
                  </a:txBody>
                  <a:tcPr/>
                </a:tc>
                <a:tc>
                  <a:txBody>
                    <a:bodyPr/>
                    <a:lstStyle/>
                    <a:p>
                      <a:r>
                        <a:rPr lang="en-GB" sz="1200" dirty="0"/>
                        <a:t>On-going</a:t>
                      </a:r>
                    </a:p>
                  </a:txBody>
                  <a:tcPr/>
                </a:tc>
                <a:extLst>
                  <a:ext uri="{0D108BD9-81ED-4DB2-BD59-A6C34878D82A}">
                    <a16:rowId xmlns:a16="http://schemas.microsoft.com/office/drawing/2014/main" val="1116996654"/>
                  </a:ext>
                </a:extLst>
              </a:tr>
              <a:tr h="459846">
                <a:tc>
                  <a:txBody>
                    <a:bodyPr/>
                    <a:lstStyle/>
                    <a:p>
                      <a:r>
                        <a:rPr lang="en-GB" sz="1400" dirty="0"/>
                        <a:t>2</a:t>
                      </a:r>
                    </a:p>
                  </a:txBody>
                  <a:tcPr/>
                </a:tc>
                <a:tc>
                  <a:txBody>
                    <a:bodyPr/>
                    <a:lstStyle/>
                    <a:p>
                      <a:r>
                        <a:rPr lang="en-GB" sz="1400" dirty="0"/>
                        <a:t>Overcome first mover disadvantage. Prove advantages for someone to buy H2 now, rather than waiting for a more efficient electrolyser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Support wanted</a:t>
                      </a:r>
                    </a:p>
                  </a:txBody>
                  <a:tcPr/>
                </a:tc>
                <a:extLst>
                  <a:ext uri="{0D108BD9-81ED-4DB2-BD59-A6C34878D82A}">
                    <a16:rowId xmlns:a16="http://schemas.microsoft.com/office/drawing/2014/main" val="2906200898"/>
                  </a:ext>
                </a:extLst>
              </a:tr>
              <a:tr h="451541">
                <a:tc>
                  <a:txBody>
                    <a:bodyPr/>
                    <a:lstStyle/>
                    <a:p>
                      <a:r>
                        <a:rPr lang="en-GB" sz="1400" dirty="0"/>
                        <a:t>3</a:t>
                      </a:r>
                    </a:p>
                  </a:txBody>
                  <a:tcPr/>
                </a:tc>
                <a:tc>
                  <a:txBody>
                    <a:bodyPr/>
                    <a:lstStyle/>
                    <a:p>
                      <a:r>
                        <a:rPr lang="en-GB" sz="1400" dirty="0"/>
                        <a:t>Develop revenue-support business model to address policy gap between RTFO and hydrogen business model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Support wanted</a:t>
                      </a:r>
                    </a:p>
                  </a:txBody>
                  <a:tcPr/>
                </a:tc>
                <a:extLst>
                  <a:ext uri="{0D108BD9-81ED-4DB2-BD59-A6C34878D82A}">
                    <a16:rowId xmlns:a16="http://schemas.microsoft.com/office/drawing/2014/main" val="2218932156"/>
                  </a:ext>
                </a:extLst>
              </a:tr>
              <a:tr h="520114">
                <a:tc>
                  <a:txBody>
                    <a:bodyPr/>
                    <a:lstStyle/>
                    <a:p>
                      <a:pPr marL="0" indent="0">
                        <a:buFont typeface="Arial" panose="020B0604020202020204" pitchFamily="34" charset="0"/>
                        <a:buNone/>
                      </a:pPr>
                      <a:r>
                        <a:rPr lang="en-GB" sz="1400" dirty="0"/>
                        <a:t>4</a:t>
                      </a:r>
                    </a:p>
                  </a:txBody>
                  <a:tcPr/>
                </a:tc>
                <a:tc>
                  <a:txBody>
                    <a:bodyPr/>
                    <a:lstStyle/>
                    <a:p>
                      <a:r>
                        <a:rPr lang="en-GB" sz="1400" dirty="0"/>
                        <a:t>Study/info pack for dissemination on link between MW of electrolyser to H2 production compared to diesel</a:t>
                      </a:r>
                    </a:p>
                    <a:p>
                      <a:pPr marL="285750" indent="-285750">
                        <a:buFont typeface="Arial" panose="020B0604020202020204" pitchFamily="34" charset="0"/>
                        <a:buChar char="•"/>
                      </a:pPr>
                      <a:r>
                        <a:rPr lang="en-GB" sz="1400" dirty="0"/>
                        <a:t>E.g.</a:t>
                      </a:r>
                      <a:r>
                        <a:rPr lang="en-GB" sz="1400" baseline="0" dirty="0"/>
                        <a:t> X MW is Y tonnes of hydrogen, which could power Z construction vehicles at a single site</a:t>
                      </a:r>
                      <a:endParaRPr lang="en-GB" sz="1400" dirty="0"/>
                    </a:p>
                  </a:txBody>
                  <a:tcPr/>
                </a:tc>
                <a:tc>
                  <a:txBody>
                    <a:bodyPr/>
                    <a:lstStyle/>
                    <a:p>
                      <a:r>
                        <a:rPr lang="en-GB" sz="1200" dirty="0"/>
                        <a:t>Support wanted</a:t>
                      </a:r>
                    </a:p>
                  </a:txBody>
                  <a:tcPr/>
                </a:tc>
                <a:extLst>
                  <a:ext uri="{0D108BD9-81ED-4DB2-BD59-A6C34878D82A}">
                    <a16:rowId xmlns:a16="http://schemas.microsoft.com/office/drawing/2014/main" val="2463612628"/>
                  </a:ext>
                </a:extLst>
              </a:tr>
              <a:tr h="637469">
                <a:tc>
                  <a:txBody>
                    <a:bodyPr/>
                    <a:lstStyle/>
                    <a:p>
                      <a:pPr marL="0" indent="0">
                        <a:buFont typeface="Arial" panose="020B0604020202020204" pitchFamily="34" charset="0"/>
                        <a:buNone/>
                      </a:pPr>
                      <a:r>
                        <a:rPr lang="en-GB" sz="1400" dirty="0"/>
                        <a:t>5</a:t>
                      </a:r>
                    </a:p>
                  </a:txBody>
                  <a:tcPr/>
                </a:tc>
                <a:tc>
                  <a:txBody>
                    <a:bodyPr/>
                    <a:lstStyle/>
                    <a:p>
                      <a:pPr marL="0" indent="0">
                        <a:buFont typeface="Arial" panose="020B0604020202020204" pitchFamily="34" charset="0"/>
                        <a:buNone/>
                      </a:pPr>
                      <a:r>
                        <a:rPr lang="en-GB" sz="1400" dirty="0"/>
                        <a:t>National</a:t>
                      </a:r>
                      <a:r>
                        <a:rPr lang="en-GB" sz="1400" baseline="0" dirty="0"/>
                        <a:t> Hub round table – 6 month regular</a:t>
                      </a:r>
                    </a:p>
                    <a:p>
                      <a:pPr marL="0" indent="0">
                        <a:buFont typeface="Arial" panose="020B0604020202020204" pitchFamily="34" charset="0"/>
                        <a:buNone/>
                      </a:pPr>
                      <a:r>
                        <a:rPr lang="en-GB" sz="1400" baseline="0" dirty="0"/>
                        <a:t>Lesson learnt sharing</a:t>
                      </a:r>
                    </a:p>
                    <a:p>
                      <a:pPr marL="0" indent="0">
                        <a:buFont typeface="Arial" panose="020B0604020202020204" pitchFamily="34" charset="0"/>
                        <a:buNone/>
                      </a:pPr>
                      <a:r>
                        <a:rPr lang="en-GB" sz="1400" baseline="0" dirty="0"/>
                        <a:t>- Aberdeen, Tees Valley Hub</a:t>
                      </a:r>
                      <a:endParaRPr lang="en-GB" sz="1400" dirty="0"/>
                    </a:p>
                  </a:txBody>
                  <a:tcPr/>
                </a:tc>
                <a:tc>
                  <a:txBody>
                    <a:bodyPr/>
                    <a:lstStyle/>
                    <a:p>
                      <a:r>
                        <a:rPr lang="en-GB" sz="1200" dirty="0"/>
                        <a:t>On-going</a:t>
                      </a:r>
                    </a:p>
                  </a:txBody>
                  <a:tcPr/>
                </a:tc>
                <a:extLst>
                  <a:ext uri="{0D108BD9-81ED-4DB2-BD59-A6C34878D82A}">
                    <a16:rowId xmlns:a16="http://schemas.microsoft.com/office/drawing/2014/main" val="2175040188"/>
                  </a:ext>
                </a:extLst>
              </a:tr>
            </a:tbl>
          </a:graphicData>
        </a:graphic>
      </p:graphicFrame>
      <p:sp>
        <p:nvSpPr>
          <p:cNvPr id="8"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492166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a:t>Thank you</a:t>
            </a:r>
          </a:p>
          <a:p>
            <a:endParaRPr lang="en-GB" dirty="0"/>
          </a:p>
          <a:p>
            <a:r>
              <a:rPr lang="en-GB" dirty="0"/>
              <a:t>For further information please see the webpage for details:</a:t>
            </a:r>
          </a:p>
          <a:p>
            <a:r>
              <a:rPr lang="en-GB" dirty="0"/>
              <a:t>(</a:t>
            </a:r>
            <a:r>
              <a:rPr lang="en-GB" dirty="0">
                <a:hlinkClick r:id="rId4"/>
              </a:rPr>
              <a:t>Hydrogen HGVS In Construction (the-mtc.org)</a:t>
            </a:r>
            <a:r>
              <a:rPr lang="en-GB" dirty="0"/>
              <a:t>)</a:t>
            </a:r>
          </a:p>
        </p:txBody>
      </p:sp>
      <p:sp>
        <p:nvSpPr>
          <p:cNvPr id="7"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17885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Content</a:t>
            </a:r>
          </a:p>
        </p:txBody>
      </p:sp>
      <p:sp>
        <p:nvSpPr>
          <p:cNvPr id="3" name="Text Placeholder 2"/>
          <p:cNvSpPr>
            <a:spLocks noGrp="1"/>
          </p:cNvSpPr>
          <p:nvPr>
            <p:ph type="body" sz="quarter" idx="11"/>
          </p:nvPr>
        </p:nvSpPr>
        <p:spPr/>
        <p:txBody>
          <a:bodyPr/>
          <a:lstStyle/>
          <a:p>
            <a:pPr>
              <a:buFont typeface="Arial" panose="020B0604020202020204" pitchFamily="34" charset="0"/>
              <a:buChar char="•"/>
            </a:pPr>
            <a:r>
              <a:rPr lang="en-GB" sz="2400" dirty="0"/>
              <a:t>Introduction to MTC &amp; HS2</a:t>
            </a:r>
          </a:p>
          <a:p>
            <a:pPr>
              <a:buFont typeface="Arial" panose="020B0604020202020204" pitchFamily="34" charset="0"/>
              <a:buChar char="•"/>
            </a:pPr>
            <a:r>
              <a:rPr lang="en-GB" sz="2400" dirty="0"/>
              <a:t>Hydrogen HGVs in Construction Project Overview</a:t>
            </a:r>
          </a:p>
          <a:p>
            <a:pPr>
              <a:buFont typeface="Arial" panose="020B0604020202020204" pitchFamily="34" charset="0"/>
              <a:buChar char="•"/>
            </a:pPr>
            <a:r>
              <a:rPr lang="en-GB" sz="2400" dirty="0"/>
              <a:t>Workshop Feedback</a:t>
            </a:r>
          </a:p>
        </p:txBody>
      </p:sp>
      <p:sp>
        <p:nvSpPr>
          <p:cNvPr id="8"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40784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bk object 16"/>
          <p:cNvSpPr/>
          <p:nvPr/>
        </p:nvSpPr>
        <p:spPr>
          <a:xfrm>
            <a:off x="0" y="-2690"/>
            <a:ext cx="12176967" cy="6860690"/>
          </a:xfrm>
          <a:prstGeom prst="rect">
            <a:avLst/>
          </a:prstGeom>
          <a:blipFill>
            <a:blip r:embed="rId4" cstate="print"/>
            <a:stretch>
              <a:fillRect/>
            </a:stretch>
          </a:blipFill>
        </p:spPr>
        <p:txBody>
          <a:bodyPr wrap="square" lIns="0" tIns="0" rIns="0" bIns="0" rtlCol="0"/>
          <a:lstStyle/>
          <a:p>
            <a:pPr defTabSz="1217706">
              <a:defRPr/>
            </a:pPr>
            <a:endParaRPr sz="2397" dirty="0">
              <a:solidFill>
                <a:prstClr val="black"/>
              </a:solidFill>
              <a:latin typeface="Calibri"/>
            </a:endParaRPr>
          </a:p>
        </p:txBody>
      </p:sp>
      <p:pic>
        <p:nvPicPr>
          <p:cNvPr id="150" name="Picture 149"/>
          <p:cNvPicPr>
            <a:picLocks noChangeAspect="1"/>
          </p:cNvPicPr>
          <p:nvPr/>
        </p:nvPicPr>
        <p:blipFill>
          <a:blip r:embed="rId5">
            <a:alphaModFix amt="70000"/>
            <a:extLst>
              <a:ext uri="{28A0092B-C50C-407E-A947-70E740481C1C}">
                <a14:useLocalDpi xmlns:a14="http://schemas.microsoft.com/office/drawing/2010/main"/>
              </a:ext>
            </a:extLst>
          </a:blip>
          <a:stretch>
            <a:fillRect/>
          </a:stretch>
        </p:blipFill>
        <p:spPr>
          <a:xfrm>
            <a:off x="125067" y="586110"/>
            <a:ext cx="3568528" cy="5479635"/>
          </a:xfrm>
          <a:prstGeom prst="rect">
            <a:avLst/>
          </a:prstGeom>
        </p:spPr>
      </p:pic>
      <p:grpSp>
        <p:nvGrpSpPr>
          <p:cNvPr id="146" name="Group 145"/>
          <p:cNvGrpSpPr/>
          <p:nvPr/>
        </p:nvGrpSpPr>
        <p:grpSpPr>
          <a:xfrm>
            <a:off x="1517180" y="1588872"/>
            <a:ext cx="1970007" cy="4068083"/>
            <a:chOff x="1133645" y="1508125"/>
            <a:chExt cx="1479329" cy="3054829"/>
          </a:xfrm>
        </p:grpSpPr>
        <p:sp>
          <p:nvSpPr>
            <p:cNvPr id="57" name="object 55"/>
            <p:cNvSpPr/>
            <p:nvPr/>
          </p:nvSpPr>
          <p:spPr>
            <a:xfrm>
              <a:off x="1198283" y="1508125"/>
              <a:ext cx="1414145" cy="984250"/>
            </a:xfrm>
            <a:custGeom>
              <a:avLst/>
              <a:gdLst/>
              <a:ahLst/>
              <a:cxnLst/>
              <a:rect l="l" t="t" r="r" b="b"/>
              <a:pathLst>
                <a:path w="1414145" h="984250">
                  <a:moveTo>
                    <a:pt x="1414068" y="0"/>
                  </a:moveTo>
                  <a:lnTo>
                    <a:pt x="1028319" y="0"/>
                  </a:lnTo>
                  <a:lnTo>
                    <a:pt x="0" y="983640"/>
                  </a:lnTo>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58" name="object 56"/>
            <p:cNvSpPr/>
            <p:nvPr/>
          </p:nvSpPr>
          <p:spPr>
            <a:xfrm>
              <a:off x="1133645" y="2480173"/>
              <a:ext cx="75565" cy="75565"/>
            </a:xfrm>
            <a:custGeom>
              <a:avLst/>
              <a:gdLst/>
              <a:ahLst/>
              <a:cxnLst/>
              <a:rect l="l" t="t" r="r" b="b"/>
              <a:pathLst>
                <a:path w="75565" h="75564">
                  <a:moveTo>
                    <a:pt x="37528" y="75044"/>
                  </a:moveTo>
                  <a:lnTo>
                    <a:pt x="52136" y="72095"/>
                  </a:lnTo>
                  <a:lnTo>
                    <a:pt x="64065" y="64052"/>
                  </a:lnTo>
                  <a:lnTo>
                    <a:pt x="72107" y="52123"/>
                  </a:lnTo>
                  <a:lnTo>
                    <a:pt x="75056" y="37515"/>
                  </a:lnTo>
                  <a:lnTo>
                    <a:pt x="72107" y="22915"/>
                  </a:lnTo>
                  <a:lnTo>
                    <a:pt x="64065" y="10990"/>
                  </a:lnTo>
                  <a:lnTo>
                    <a:pt x="52136" y="2948"/>
                  </a:lnTo>
                  <a:lnTo>
                    <a:pt x="37528" y="0"/>
                  </a:lnTo>
                  <a:lnTo>
                    <a:pt x="22920" y="2948"/>
                  </a:lnTo>
                  <a:lnTo>
                    <a:pt x="10991" y="10990"/>
                  </a:lnTo>
                  <a:lnTo>
                    <a:pt x="2949" y="22915"/>
                  </a:lnTo>
                  <a:lnTo>
                    <a:pt x="0" y="37515"/>
                  </a:lnTo>
                  <a:lnTo>
                    <a:pt x="2949" y="52123"/>
                  </a:lnTo>
                  <a:lnTo>
                    <a:pt x="10991" y="64052"/>
                  </a:lnTo>
                  <a:lnTo>
                    <a:pt x="22920" y="72095"/>
                  </a:lnTo>
                  <a:lnTo>
                    <a:pt x="37528" y="75044"/>
                  </a:lnTo>
                  <a:close/>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59" name="object 57"/>
            <p:cNvSpPr/>
            <p:nvPr/>
          </p:nvSpPr>
          <p:spPr>
            <a:xfrm>
              <a:off x="1904546" y="2008658"/>
              <a:ext cx="708025" cy="997585"/>
            </a:xfrm>
            <a:custGeom>
              <a:avLst/>
              <a:gdLst/>
              <a:ahLst/>
              <a:cxnLst/>
              <a:rect l="l" t="t" r="r" b="b"/>
              <a:pathLst>
                <a:path w="708025" h="997585">
                  <a:moveTo>
                    <a:pt x="707847" y="0"/>
                  </a:moveTo>
                  <a:lnTo>
                    <a:pt x="566521" y="0"/>
                  </a:lnTo>
                  <a:lnTo>
                    <a:pt x="774" y="552170"/>
                  </a:lnTo>
                  <a:lnTo>
                    <a:pt x="0" y="997038"/>
                  </a:lnTo>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60" name="object 58"/>
            <p:cNvSpPr/>
            <p:nvPr/>
          </p:nvSpPr>
          <p:spPr>
            <a:xfrm>
              <a:off x="1866953" y="3005697"/>
              <a:ext cx="75565" cy="75565"/>
            </a:xfrm>
            <a:custGeom>
              <a:avLst/>
              <a:gdLst/>
              <a:ahLst/>
              <a:cxnLst/>
              <a:rect l="l" t="t" r="r" b="b"/>
              <a:pathLst>
                <a:path w="75564" h="75564">
                  <a:moveTo>
                    <a:pt x="37528" y="75044"/>
                  </a:moveTo>
                  <a:lnTo>
                    <a:pt x="52136" y="72095"/>
                  </a:lnTo>
                  <a:lnTo>
                    <a:pt x="64065" y="64052"/>
                  </a:lnTo>
                  <a:lnTo>
                    <a:pt x="72107" y="52123"/>
                  </a:lnTo>
                  <a:lnTo>
                    <a:pt x="75057" y="37515"/>
                  </a:lnTo>
                  <a:lnTo>
                    <a:pt x="72107" y="22915"/>
                  </a:lnTo>
                  <a:lnTo>
                    <a:pt x="64065" y="10990"/>
                  </a:lnTo>
                  <a:lnTo>
                    <a:pt x="52136" y="2948"/>
                  </a:lnTo>
                  <a:lnTo>
                    <a:pt x="37528" y="0"/>
                  </a:lnTo>
                  <a:lnTo>
                    <a:pt x="22920" y="2948"/>
                  </a:lnTo>
                  <a:lnTo>
                    <a:pt x="10991" y="10990"/>
                  </a:lnTo>
                  <a:lnTo>
                    <a:pt x="2949" y="22915"/>
                  </a:lnTo>
                  <a:lnTo>
                    <a:pt x="0" y="37515"/>
                  </a:lnTo>
                  <a:lnTo>
                    <a:pt x="2949" y="52123"/>
                  </a:lnTo>
                  <a:lnTo>
                    <a:pt x="10991" y="64052"/>
                  </a:lnTo>
                  <a:lnTo>
                    <a:pt x="22920" y="72095"/>
                  </a:lnTo>
                  <a:lnTo>
                    <a:pt x="37528" y="75044"/>
                  </a:lnTo>
                  <a:close/>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61" name="object 59"/>
            <p:cNvSpPr/>
            <p:nvPr/>
          </p:nvSpPr>
          <p:spPr>
            <a:xfrm>
              <a:off x="1847396" y="2514916"/>
              <a:ext cx="765175" cy="909319"/>
            </a:xfrm>
            <a:custGeom>
              <a:avLst/>
              <a:gdLst/>
              <a:ahLst/>
              <a:cxnLst/>
              <a:rect l="l" t="t" r="r" b="b"/>
              <a:pathLst>
                <a:path w="765175" h="909320">
                  <a:moveTo>
                    <a:pt x="764997" y="0"/>
                  </a:moveTo>
                  <a:lnTo>
                    <a:pt x="591604" y="0"/>
                  </a:lnTo>
                  <a:lnTo>
                    <a:pt x="316204" y="263804"/>
                  </a:lnTo>
                  <a:lnTo>
                    <a:pt x="316204" y="600405"/>
                  </a:lnTo>
                  <a:lnTo>
                    <a:pt x="0" y="908888"/>
                  </a:lnTo>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62" name="object 60"/>
            <p:cNvSpPr/>
            <p:nvPr/>
          </p:nvSpPr>
          <p:spPr>
            <a:xfrm>
              <a:off x="1783011" y="3412494"/>
              <a:ext cx="75565" cy="75565"/>
            </a:xfrm>
            <a:custGeom>
              <a:avLst/>
              <a:gdLst/>
              <a:ahLst/>
              <a:cxnLst/>
              <a:rect l="l" t="t" r="r" b="b"/>
              <a:pathLst>
                <a:path w="75564" h="75564">
                  <a:moveTo>
                    <a:pt x="37528" y="75044"/>
                  </a:moveTo>
                  <a:lnTo>
                    <a:pt x="52136" y="72095"/>
                  </a:lnTo>
                  <a:lnTo>
                    <a:pt x="64065" y="64052"/>
                  </a:lnTo>
                  <a:lnTo>
                    <a:pt x="72107" y="52123"/>
                  </a:lnTo>
                  <a:lnTo>
                    <a:pt x="75057" y="37515"/>
                  </a:lnTo>
                  <a:lnTo>
                    <a:pt x="72107" y="22915"/>
                  </a:lnTo>
                  <a:lnTo>
                    <a:pt x="64065" y="10990"/>
                  </a:lnTo>
                  <a:lnTo>
                    <a:pt x="52136" y="2948"/>
                  </a:lnTo>
                  <a:lnTo>
                    <a:pt x="37528" y="0"/>
                  </a:lnTo>
                  <a:lnTo>
                    <a:pt x="22920" y="2948"/>
                  </a:lnTo>
                  <a:lnTo>
                    <a:pt x="10991" y="10990"/>
                  </a:lnTo>
                  <a:lnTo>
                    <a:pt x="2949" y="22915"/>
                  </a:lnTo>
                  <a:lnTo>
                    <a:pt x="0" y="37515"/>
                  </a:lnTo>
                  <a:lnTo>
                    <a:pt x="2949" y="52123"/>
                  </a:lnTo>
                  <a:lnTo>
                    <a:pt x="10991" y="64052"/>
                  </a:lnTo>
                  <a:lnTo>
                    <a:pt x="22920" y="72095"/>
                  </a:lnTo>
                  <a:lnTo>
                    <a:pt x="37528" y="75044"/>
                  </a:lnTo>
                  <a:close/>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63" name="object 61"/>
            <p:cNvSpPr/>
            <p:nvPr/>
          </p:nvSpPr>
          <p:spPr>
            <a:xfrm>
              <a:off x="1651800" y="4214974"/>
              <a:ext cx="960755" cy="347980"/>
            </a:xfrm>
            <a:custGeom>
              <a:avLst/>
              <a:gdLst/>
              <a:ahLst/>
              <a:cxnLst/>
              <a:rect l="l" t="t" r="r" b="b"/>
              <a:pathLst>
                <a:path w="960755" h="347979">
                  <a:moveTo>
                    <a:pt x="960551" y="347903"/>
                  </a:moveTo>
                  <a:lnTo>
                    <a:pt x="382193" y="347903"/>
                  </a:lnTo>
                  <a:lnTo>
                    <a:pt x="0" y="0"/>
                  </a:lnTo>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64" name="object 62"/>
            <p:cNvSpPr/>
            <p:nvPr/>
          </p:nvSpPr>
          <p:spPr>
            <a:xfrm>
              <a:off x="1586528" y="4152193"/>
              <a:ext cx="75565" cy="75565"/>
            </a:xfrm>
            <a:custGeom>
              <a:avLst/>
              <a:gdLst/>
              <a:ahLst/>
              <a:cxnLst/>
              <a:rect l="l" t="t" r="r" b="b"/>
              <a:pathLst>
                <a:path w="75564" h="75564">
                  <a:moveTo>
                    <a:pt x="37528" y="0"/>
                  </a:moveTo>
                  <a:lnTo>
                    <a:pt x="52136" y="2949"/>
                  </a:lnTo>
                  <a:lnTo>
                    <a:pt x="64065" y="10991"/>
                  </a:lnTo>
                  <a:lnTo>
                    <a:pt x="72107" y="22920"/>
                  </a:lnTo>
                  <a:lnTo>
                    <a:pt x="75056" y="37528"/>
                  </a:lnTo>
                  <a:lnTo>
                    <a:pt x="72107" y="52128"/>
                  </a:lnTo>
                  <a:lnTo>
                    <a:pt x="64065" y="64054"/>
                  </a:lnTo>
                  <a:lnTo>
                    <a:pt x="52136" y="72095"/>
                  </a:lnTo>
                  <a:lnTo>
                    <a:pt x="37528" y="75044"/>
                  </a:lnTo>
                  <a:lnTo>
                    <a:pt x="22920" y="72095"/>
                  </a:lnTo>
                  <a:lnTo>
                    <a:pt x="10991" y="64054"/>
                  </a:lnTo>
                  <a:lnTo>
                    <a:pt x="2949" y="52128"/>
                  </a:lnTo>
                  <a:lnTo>
                    <a:pt x="0" y="37528"/>
                  </a:lnTo>
                  <a:lnTo>
                    <a:pt x="2949" y="22920"/>
                  </a:lnTo>
                  <a:lnTo>
                    <a:pt x="10991" y="10991"/>
                  </a:lnTo>
                  <a:lnTo>
                    <a:pt x="22920" y="2949"/>
                  </a:lnTo>
                  <a:lnTo>
                    <a:pt x="37528" y="0"/>
                  </a:lnTo>
                  <a:close/>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65" name="object 63"/>
            <p:cNvSpPr/>
            <p:nvPr/>
          </p:nvSpPr>
          <p:spPr>
            <a:xfrm>
              <a:off x="1885788" y="3874410"/>
              <a:ext cx="727075" cy="176530"/>
            </a:xfrm>
            <a:custGeom>
              <a:avLst/>
              <a:gdLst/>
              <a:ahLst/>
              <a:cxnLst/>
              <a:rect l="l" t="t" r="r" b="b"/>
              <a:pathLst>
                <a:path w="727075" h="176529">
                  <a:moveTo>
                    <a:pt x="726605" y="176479"/>
                  </a:moveTo>
                  <a:lnTo>
                    <a:pt x="215772" y="176479"/>
                  </a:lnTo>
                  <a:lnTo>
                    <a:pt x="0" y="0"/>
                  </a:lnTo>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66" name="object 64"/>
            <p:cNvSpPr/>
            <p:nvPr/>
          </p:nvSpPr>
          <p:spPr>
            <a:xfrm>
              <a:off x="1819215" y="3813125"/>
              <a:ext cx="75565" cy="75565"/>
            </a:xfrm>
            <a:custGeom>
              <a:avLst/>
              <a:gdLst/>
              <a:ahLst/>
              <a:cxnLst/>
              <a:rect l="l" t="t" r="r" b="b"/>
              <a:pathLst>
                <a:path w="75564" h="75564">
                  <a:moveTo>
                    <a:pt x="37528" y="0"/>
                  </a:moveTo>
                  <a:lnTo>
                    <a:pt x="52136" y="2949"/>
                  </a:lnTo>
                  <a:lnTo>
                    <a:pt x="64065" y="10991"/>
                  </a:lnTo>
                  <a:lnTo>
                    <a:pt x="72107" y="22920"/>
                  </a:lnTo>
                  <a:lnTo>
                    <a:pt x="75057" y="37528"/>
                  </a:lnTo>
                  <a:lnTo>
                    <a:pt x="72107" y="52128"/>
                  </a:lnTo>
                  <a:lnTo>
                    <a:pt x="64065" y="64054"/>
                  </a:lnTo>
                  <a:lnTo>
                    <a:pt x="52136" y="72095"/>
                  </a:lnTo>
                  <a:lnTo>
                    <a:pt x="37528" y="75044"/>
                  </a:lnTo>
                  <a:lnTo>
                    <a:pt x="22920" y="72095"/>
                  </a:lnTo>
                  <a:lnTo>
                    <a:pt x="10991" y="64054"/>
                  </a:lnTo>
                  <a:lnTo>
                    <a:pt x="2949" y="52128"/>
                  </a:lnTo>
                  <a:lnTo>
                    <a:pt x="0" y="37528"/>
                  </a:lnTo>
                  <a:lnTo>
                    <a:pt x="2949" y="22920"/>
                  </a:lnTo>
                  <a:lnTo>
                    <a:pt x="10991" y="10991"/>
                  </a:lnTo>
                  <a:lnTo>
                    <a:pt x="22920" y="2949"/>
                  </a:lnTo>
                  <a:lnTo>
                    <a:pt x="37528" y="0"/>
                  </a:lnTo>
                  <a:close/>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67" name="object 65"/>
            <p:cNvSpPr/>
            <p:nvPr/>
          </p:nvSpPr>
          <p:spPr>
            <a:xfrm>
              <a:off x="1956917" y="3538903"/>
              <a:ext cx="655955" cy="215265"/>
            </a:xfrm>
            <a:custGeom>
              <a:avLst/>
              <a:gdLst/>
              <a:ahLst/>
              <a:cxnLst/>
              <a:rect l="l" t="t" r="r" b="b"/>
              <a:pathLst>
                <a:path w="655955" h="215264">
                  <a:moveTo>
                    <a:pt x="655434" y="0"/>
                  </a:moveTo>
                  <a:lnTo>
                    <a:pt x="242684" y="0"/>
                  </a:lnTo>
                  <a:lnTo>
                    <a:pt x="0" y="215099"/>
                  </a:lnTo>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68" name="object 66"/>
            <p:cNvSpPr/>
            <p:nvPr/>
          </p:nvSpPr>
          <p:spPr>
            <a:xfrm>
              <a:off x="1891305" y="3741379"/>
              <a:ext cx="75565" cy="75565"/>
            </a:xfrm>
            <a:custGeom>
              <a:avLst/>
              <a:gdLst/>
              <a:ahLst/>
              <a:cxnLst/>
              <a:rect l="l" t="t" r="r" b="b"/>
              <a:pathLst>
                <a:path w="75564" h="75564">
                  <a:moveTo>
                    <a:pt x="37528" y="75044"/>
                  </a:moveTo>
                  <a:lnTo>
                    <a:pt x="52136" y="72095"/>
                  </a:lnTo>
                  <a:lnTo>
                    <a:pt x="64065" y="64052"/>
                  </a:lnTo>
                  <a:lnTo>
                    <a:pt x="72107" y="52123"/>
                  </a:lnTo>
                  <a:lnTo>
                    <a:pt x="75057" y="37515"/>
                  </a:lnTo>
                  <a:lnTo>
                    <a:pt x="72107" y="22915"/>
                  </a:lnTo>
                  <a:lnTo>
                    <a:pt x="64065" y="10990"/>
                  </a:lnTo>
                  <a:lnTo>
                    <a:pt x="52136" y="2948"/>
                  </a:lnTo>
                  <a:lnTo>
                    <a:pt x="37528" y="0"/>
                  </a:lnTo>
                  <a:lnTo>
                    <a:pt x="22920" y="2948"/>
                  </a:lnTo>
                  <a:lnTo>
                    <a:pt x="10991" y="10990"/>
                  </a:lnTo>
                  <a:lnTo>
                    <a:pt x="2949" y="22915"/>
                  </a:lnTo>
                  <a:lnTo>
                    <a:pt x="0" y="37515"/>
                  </a:lnTo>
                  <a:lnTo>
                    <a:pt x="2949" y="52123"/>
                  </a:lnTo>
                  <a:lnTo>
                    <a:pt x="10991" y="64052"/>
                  </a:lnTo>
                  <a:lnTo>
                    <a:pt x="22920" y="72095"/>
                  </a:lnTo>
                  <a:lnTo>
                    <a:pt x="37528" y="75044"/>
                  </a:lnTo>
                  <a:close/>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69" name="object 67"/>
            <p:cNvSpPr/>
            <p:nvPr/>
          </p:nvSpPr>
          <p:spPr>
            <a:xfrm>
              <a:off x="1930984" y="3026909"/>
              <a:ext cx="681990" cy="429895"/>
            </a:xfrm>
            <a:custGeom>
              <a:avLst/>
              <a:gdLst/>
              <a:ahLst/>
              <a:cxnLst/>
              <a:rect l="l" t="t" r="r" b="b"/>
              <a:pathLst>
                <a:path w="681989" h="429895">
                  <a:moveTo>
                    <a:pt x="681367" y="0"/>
                  </a:moveTo>
                  <a:lnTo>
                    <a:pt x="450418" y="0"/>
                  </a:lnTo>
                  <a:lnTo>
                    <a:pt x="0" y="429691"/>
                  </a:lnTo>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sp>
          <p:nvSpPr>
            <p:cNvPr id="70" name="object 68"/>
            <p:cNvSpPr/>
            <p:nvPr/>
          </p:nvSpPr>
          <p:spPr>
            <a:xfrm>
              <a:off x="1866304" y="3444980"/>
              <a:ext cx="75565" cy="75565"/>
            </a:xfrm>
            <a:custGeom>
              <a:avLst/>
              <a:gdLst/>
              <a:ahLst/>
              <a:cxnLst/>
              <a:rect l="l" t="t" r="r" b="b"/>
              <a:pathLst>
                <a:path w="75564" h="75564">
                  <a:moveTo>
                    <a:pt x="37528" y="0"/>
                  </a:moveTo>
                  <a:lnTo>
                    <a:pt x="52136" y="2949"/>
                  </a:lnTo>
                  <a:lnTo>
                    <a:pt x="64065" y="10991"/>
                  </a:lnTo>
                  <a:lnTo>
                    <a:pt x="72107" y="22920"/>
                  </a:lnTo>
                  <a:lnTo>
                    <a:pt x="75057" y="37528"/>
                  </a:lnTo>
                  <a:lnTo>
                    <a:pt x="72107" y="52128"/>
                  </a:lnTo>
                  <a:lnTo>
                    <a:pt x="64065" y="64054"/>
                  </a:lnTo>
                  <a:lnTo>
                    <a:pt x="52136" y="72095"/>
                  </a:lnTo>
                  <a:lnTo>
                    <a:pt x="37528" y="75044"/>
                  </a:lnTo>
                  <a:lnTo>
                    <a:pt x="22920" y="72095"/>
                  </a:lnTo>
                  <a:lnTo>
                    <a:pt x="10991" y="64054"/>
                  </a:lnTo>
                  <a:lnTo>
                    <a:pt x="2949" y="52128"/>
                  </a:lnTo>
                  <a:lnTo>
                    <a:pt x="0" y="37528"/>
                  </a:lnTo>
                  <a:lnTo>
                    <a:pt x="2949" y="22920"/>
                  </a:lnTo>
                  <a:lnTo>
                    <a:pt x="10991" y="10991"/>
                  </a:lnTo>
                  <a:lnTo>
                    <a:pt x="22920" y="2949"/>
                  </a:lnTo>
                  <a:lnTo>
                    <a:pt x="37528" y="0"/>
                  </a:lnTo>
                  <a:close/>
                </a:path>
              </a:pathLst>
            </a:custGeom>
            <a:ln w="18757">
              <a:solidFill>
                <a:srgbClr val="C8E9EF"/>
              </a:solidFill>
            </a:ln>
          </p:spPr>
          <p:txBody>
            <a:bodyPr wrap="square" lIns="0" tIns="0" rIns="0" bIns="0" rtlCol="0"/>
            <a:lstStyle/>
            <a:p>
              <a:pPr defTabSz="1217706">
                <a:defRPr/>
              </a:pPr>
              <a:endParaRPr sz="2397">
                <a:solidFill>
                  <a:prstClr val="black"/>
                </a:solidFill>
                <a:latin typeface="Calibri"/>
              </a:endParaRPr>
            </a:p>
          </p:txBody>
        </p:sp>
      </p:grpSp>
      <p:pic>
        <p:nvPicPr>
          <p:cNvPr id="161" name="Picture 16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61588" y="4254129"/>
            <a:ext cx="955813" cy="2126271"/>
          </a:xfrm>
          <a:prstGeom prst="rect">
            <a:avLst/>
          </a:prstGeom>
        </p:spPr>
      </p:pic>
      <p:pic>
        <p:nvPicPr>
          <p:cNvPr id="162" name="Picture 16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45316" y="4499483"/>
            <a:ext cx="1951199" cy="1945682"/>
          </a:xfrm>
          <a:prstGeom prst="rect">
            <a:avLst/>
          </a:prstGeom>
        </p:spPr>
      </p:pic>
      <p:pic>
        <p:nvPicPr>
          <p:cNvPr id="163" name="Picture 16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303289" y="2224819"/>
            <a:ext cx="1321370" cy="1776175"/>
          </a:xfrm>
          <a:prstGeom prst="rect">
            <a:avLst/>
          </a:prstGeom>
        </p:spPr>
      </p:pic>
      <p:pic>
        <p:nvPicPr>
          <p:cNvPr id="164" name="Picture 16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652445" y="2226580"/>
            <a:ext cx="2329910" cy="2327698"/>
          </a:xfrm>
          <a:prstGeom prst="rect">
            <a:avLst/>
          </a:prstGeom>
        </p:spPr>
      </p:pic>
      <p:pic>
        <p:nvPicPr>
          <p:cNvPr id="165" name="Picture 16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431902" y="4160318"/>
            <a:ext cx="2373627" cy="2305440"/>
          </a:xfrm>
          <a:prstGeom prst="rect">
            <a:avLst/>
          </a:prstGeom>
        </p:spPr>
      </p:pic>
      <p:pic>
        <p:nvPicPr>
          <p:cNvPr id="166" name="Picture 16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65145" y="2344971"/>
            <a:ext cx="1095480" cy="1568902"/>
          </a:xfrm>
          <a:prstGeom prst="rect">
            <a:avLst/>
          </a:prstGeom>
        </p:spPr>
      </p:pic>
      <p:pic>
        <p:nvPicPr>
          <p:cNvPr id="167" name="Picture 16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020777" y="359361"/>
            <a:ext cx="3821922" cy="1735770"/>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17798" y="451919"/>
            <a:ext cx="3535379" cy="373427"/>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524006" y="1499431"/>
            <a:ext cx="1919902" cy="4440534"/>
          </a:xfrm>
          <a:prstGeom prst="rect">
            <a:avLst/>
          </a:prstGeom>
        </p:spPr>
      </p:pic>
      <p:pic>
        <p:nvPicPr>
          <p:cNvPr id="3" name="Picture 2"/>
          <p:cNvPicPr>
            <a:picLocks noChangeAspect="1"/>
          </p:cNvPicPr>
          <p:nvPr/>
        </p:nvPicPr>
        <p:blipFill>
          <a:blip r:embed="rId15"/>
          <a:stretch>
            <a:fillRect/>
          </a:stretch>
        </p:blipFill>
        <p:spPr>
          <a:xfrm>
            <a:off x="6105441" y="-10417"/>
            <a:ext cx="6069097" cy="3413867"/>
          </a:xfrm>
          <a:prstGeom prst="rect">
            <a:avLst/>
          </a:prstGeom>
        </p:spPr>
      </p:pic>
      <p:pic>
        <p:nvPicPr>
          <p:cNvPr id="5" name="Picture 4"/>
          <p:cNvPicPr>
            <a:picLocks noChangeAspect="1"/>
          </p:cNvPicPr>
          <p:nvPr/>
        </p:nvPicPr>
        <p:blipFill>
          <a:blip r:embed="rId16"/>
          <a:stretch>
            <a:fillRect/>
          </a:stretch>
        </p:blipFill>
        <p:spPr>
          <a:xfrm>
            <a:off x="6087328" y="3409296"/>
            <a:ext cx="6089333" cy="3425250"/>
          </a:xfrm>
          <a:prstGeom prst="rect">
            <a:avLst/>
          </a:prstGeom>
        </p:spPr>
      </p:pic>
      <p:sp>
        <p:nvSpPr>
          <p:cNvPr id="4" name="TextBox 3"/>
          <p:cNvSpPr txBox="1"/>
          <p:nvPr/>
        </p:nvSpPr>
        <p:spPr>
          <a:xfrm>
            <a:off x="104857" y="6038845"/>
            <a:ext cx="4650577" cy="543226"/>
          </a:xfrm>
          <a:prstGeom prst="rect">
            <a:avLst/>
          </a:prstGeom>
          <a:noFill/>
        </p:spPr>
        <p:txBody>
          <a:bodyPr wrap="square" rtlCol="0">
            <a:spAutoFit/>
          </a:bodyPr>
          <a:lstStyle/>
          <a:p>
            <a:r>
              <a:rPr lang="en-GB" sz="1465" b="1" dirty="0">
                <a:solidFill>
                  <a:schemeClr val="bg1"/>
                </a:solidFill>
              </a:rPr>
              <a:t>Supported by 100+ Industrial member partners</a:t>
            </a:r>
          </a:p>
          <a:p>
            <a:endParaRPr lang="en-GB" sz="1465" b="1" dirty="0">
              <a:solidFill>
                <a:schemeClr val="bg1"/>
              </a:solidFill>
            </a:endParaRPr>
          </a:p>
        </p:txBody>
      </p:sp>
      <p:sp>
        <p:nvSpPr>
          <p:cNvPr id="7" name="TextBox 6"/>
          <p:cNvSpPr txBox="1"/>
          <p:nvPr/>
        </p:nvSpPr>
        <p:spPr>
          <a:xfrm>
            <a:off x="7680176" y="2780928"/>
            <a:ext cx="4228648" cy="584134"/>
          </a:xfrm>
          <a:prstGeom prst="rect">
            <a:avLst/>
          </a:prstGeom>
          <a:solidFill>
            <a:srgbClr val="DCEFF6"/>
          </a:solidFill>
        </p:spPr>
        <p:txBody>
          <a:bodyPr wrap="square" rtlCol="0">
            <a:spAutoFit/>
          </a:bodyPr>
          <a:lstStyle/>
          <a:p>
            <a:pPr algn="ctr"/>
            <a:r>
              <a:rPr lang="en-GB" sz="1598" b="1" dirty="0">
                <a:solidFill>
                  <a:sysClr val="windowText" lastClr="000000"/>
                </a:solidFill>
              </a:rPr>
              <a:t>MTC hosts the Construction Innovation Hub</a:t>
            </a:r>
          </a:p>
          <a:p>
            <a:pPr algn="ctr"/>
            <a:r>
              <a:rPr lang="en-GB" sz="1598" b="1" dirty="0">
                <a:solidFill>
                  <a:sysClr val="windowText" lastClr="000000"/>
                </a:solidFill>
              </a:rPr>
              <a:t>400+ engineers on site</a:t>
            </a:r>
          </a:p>
        </p:txBody>
      </p:sp>
      <p:sp>
        <p:nvSpPr>
          <p:cNvPr id="8" name="Rectangle 7"/>
          <p:cNvSpPr/>
          <p:nvPr/>
        </p:nvSpPr>
        <p:spPr>
          <a:xfrm>
            <a:off x="3503712" y="4149080"/>
            <a:ext cx="2016224" cy="50405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0672769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500" fill="hold"/>
                                        <p:tgtEl>
                                          <p:spTgt spid="146"/>
                                        </p:tgtEl>
                                        <p:attrNameLst>
                                          <p:attrName>ppt_x</p:attrName>
                                        </p:attrNameLst>
                                      </p:cBhvr>
                                      <p:tavLst>
                                        <p:tav tm="0">
                                          <p:val>
                                            <p:strVal val="0-#ppt_w/2"/>
                                          </p:val>
                                        </p:tav>
                                        <p:tav tm="100000">
                                          <p:val>
                                            <p:strVal val="#ppt_x"/>
                                          </p:val>
                                        </p:tav>
                                      </p:tavLst>
                                    </p:anim>
                                    <p:anim calcmode="lin" valueType="num">
                                      <p:cBhvr additive="base">
                                        <p:cTn id="12" dur="500" fill="hold"/>
                                        <p:tgtEl>
                                          <p:spTgt spid="14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00"/>
                                  </p:stCondLst>
                                  <p:childTnLst>
                                    <p:set>
                                      <p:cBhvr>
                                        <p:cTn id="14" dur="1" fill="hold">
                                          <p:stCondLst>
                                            <p:cond delay="0"/>
                                          </p:stCondLst>
                                        </p:cTn>
                                        <p:tgtEl>
                                          <p:spTgt spid="150"/>
                                        </p:tgtEl>
                                        <p:attrNameLst>
                                          <p:attrName>style.visibility</p:attrName>
                                        </p:attrNameLst>
                                      </p:cBhvr>
                                      <p:to>
                                        <p:strVal val="visible"/>
                                      </p:to>
                                    </p:set>
                                    <p:anim calcmode="lin" valueType="num">
                                      <p:cBhvr additive="base">
                                        <p:cTn id="15" dur="500" fill="hold"/>
                                        <p:tgtEl>
                                          <p:spTgt spid="150"/>
                                        </p:tgtEl>
                                        <p:attrNameLst>
                                          <p:attrName>ppt_x</p:attrName>
                                        </p:attrNameLst>
                                      </p:cBhvr>
                                      <p:tavLst>
                                        <p:tav tm="0">
                                          <p:val>
                                            <p:strVal val="0-#ppt_w/2"/>
                                          </p:val>
                                        </p:tav>
                                        <p:tav tm="100000">
                                          <p:val>
                                            <p:strVal val="#ppt_x"/>
                                          </p:val>
                                        </p:tav>
                                      </p:tavLst>
                                    </p:anim>
                                    <p:anim calcmode="lin" valueType="num">
                                      <p:cBhvr additive="base">
                                        <p:cTn id="16" dur="500" fill="hold"/>
                                        <p:tgtEl>
                                          <p:spTgt spid="15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1000"/>
                                  </p:stCondLst>
                                  <p:childTnLst>
                                    <p:set>
                                      <p:cBhvr>
                                        <p:cTn id="19" dur="1" fill="hold">
                                          <p:stCondLst>
                                            <p:cond delay="0"/>
                                          </p:stCondLst>
                                        </p:cTn>
                                        <p:tgtEl>
                                          <p:spTgt spid="161"/>
                                        </p:tgtEl>
                                        <p:attrNameLst>
                                          <p:attrName>style.visibility</p:attrName>
                                        </p:attrNameLst>
                                      </p:cBhvr>
                                      <p:to>
                                        <p:strVal val="visible"/>
                                      </p:to>
                                    </p:set>
                                    <p:animEffect transition="in" filter="fade">
                                      <p:cBhvr>
                                        <p:cTn id="20" dur="1000"/>
                                        <p:tgtEl>
                                          <p:spTgt spid="161"/>
                                        </p:tgtEl>
                                      </p:cBhvr>
                                    </p:animEffect>
                                  </p:childTnLst>
                                </p:cTn>
                              </p:par>
                              <p:par>
                                <p:cTn id="21" presetID="10" presetClass="entr" presetSubtype="0" fill="hold" nodeType="withEffect">
                                  <p:stCondLst>
                                    <p:cond delay="150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1000"/>
                                        <p:tgtEl>
                                          <p:spTgt spid="162"/>
                                        </p:tgtEl>
                                      </p:cBhvr>
                                    </p:animEffect>
                                  </p:childTnLst>
                                </p:cTn>
                              </p:par>
                              <p:par>
                                <p:cTn id="24" presetID="10" presetClass="entr" presetSubtype="0" fill="hold" nodeType="withEffect">
                                  <p:stCondLst>
                                    <p:cond delay="2000"/>
                                  </p:stCondLst>
                                  <p:childTnLst>
                                    <p:set>
                                      <p:cBhvr>
                                        <p:cTn id="25" dur="1" fill="hold">
                                          <p:stCondLst>
                                            <p:cond delay="0"/>
                                          </p:stCondLst>
                                        </p:cTn>
                                        <p:tgtEl>
                                          <p:spTgt spid="165"/>
                                        </p:tgtEl>
                                        <p:attrNameLst>
                                          <p:attrName>style.visibility</p:attrName>
                                        </p:attrNameLst>
                                      </p:cBhvr>
                                      <p:to>
                                        <p:strVal val="visible"/>
                                      </p:to>
                                    </p:set>
                                    <p:animEffect transition="in" filter="fade">
                                      <p:cBhvr>
                                        <p:cTn id="26" dur="1000"/>
                                        <p:tgtEl>
                                          <p:spTgt spid="165"/>
                                        </p:tgtEl>
                                      </p:cBhvr>
                                    </p:animEffect>
                                  </p:childTnLst>
                                </p:cTn>
                              </p:par>
                              <p:par>
                                <p:cTn id="27" presetID="10" presetClass="entr" presetSubtype="0" fill="hold" nodeType="withEffect">
                                  <p:stCondLst>
                                    <p:cond delay="2500"/>
                                  </p:stCondLst>
                                  <p:childTnLst>
                                    <p:set>
                                      <p:cBhvr>
                                        <p:cTn id="28" dur="1" fill="hold">
                                          <p:stCondLst>
                                            <p:cond delay="0"/>
                                          </p:stCondLst>
                                        </p:cTn>
                                        <p:tgtEl>
                                          <p:spTgt spid="163"/>
                                        </p:tgtEl>
                                        <p:attrNameLst>
                                          <p:attrName>style.visibility</p:attrName>
                                        </p:attrNameLst>
                                      </p:cBhvr>
                                      <p:to>
                                        <p:strVal val="visible"/>
                                      </p:to>
                                    </p:set>
                                    <p:animEffect transition="in" filter="fade">
                                      <p:cBhvr>
                                        <p:cTn id="29" dur="1000"/>
                                        <p:tgtEl>
                                          <p:spTgt spid="163"/>
                                        </p:tgtEl>
                                      </p:cBhvr>
                                    </p:animEffect>
                                  </p:childTnLst>
                                </p:cTn>
                              </p:par>
                              <p:par>
                                <p:cTn id="30" presetID="10" presetClass="entr" presetSubtype="0" fill="hold" nodeType="withEffect">
                                  <p:stCondLst>
                                    <p:cond delay="3000"/>
                                  </p:stCondLst>
                                  <p:childTnLst>
                                    <p:set>
                                      <p:cBhvr>
                                        <p:cTn id="31" dur="1" fill="hold">
                                          <p:stCondLst>
                                            <p:cond delay="0"/>
                                          </p:stCondLst>
                                        </p:cTn>
                                        <p:tgtEl>
                                          <p:spTgt spid="164"/>
                                        </p:tgtEl>
                                        <p:attrNameLst>
                                          <p:attrName>style.visibility</p:attrName>
                                        </p:attrNameLst>
                                      </p:cBhvr>
                                      <p:to>
                                        <p:strVal val="visible"/>
                                      </p:to>
                                    </p:set>
                                    <p:animEffect transition="in" filter="fade">
                                      <p:cBhvr>
                                        <p:cTn id="32" dur="1000"/>
                                        <p:tgtEl>
                                          <p:spTgt spid="164"/>
                                        </p:tgtEl>
                                      </p:cBhvr>
                                    </p:animEffect>
                                  </p:childTnLst>
                                </p:cTn>
                              </p:par>
                              <p:par>
                                <p:cTn id="33" presetID="10" presetClass="entr" presetSubtype="0" fill="hold" nodeType="withEffect">
                                  <p:stCondLst>
                                    <p:cond delay="3500"/>
                                  </p:stCondLst>
                                  <p:childTnLst>
                                    <p:set>
                                      <p:cBhvr>
                                        <p:cTn id="34" dur="1" fill="hold">
                                          <p:stCondLst>
                                            <p:cond delay="0"/>
                                          </p:stCondLst>
                                        </p:cTn>
                                        <p:tgtEl>
                                          <p:spTgt spid="166"/>
                                        </p:tgtEl>
                                        <p:attrNameLst>
                                          <p:attrName>style.visibility</p:attrName>
                                        </p:attrNameLst>
                                      </p:cBhvr>
                                      <p:to>
                                        <p:strVal val="visible"/>
                                      </p:to>
                                    </p:set>
                                    <p:animEffect transition="in" filter="fade">
                                      <p:cBhvr>
                                        <p:cTn id="35" dur="1000"/>
                                        <p:tgtEl>
                                          <p:spTgt spid="166"/>
                                        </p:tgtEl>
                                      </p:cBhvr>
                                    </p:animEffect>
                                  </p:childTnLst>
                                </p:cTn>
                              </p:par>
                              <p:par>
                                <p:cTn id="36" presetID="10" presetClass="entr" presetSubtype="0" fill="hold" nodeType="withEffect">
                                  <p:stCondLst>
                                    <p:cond delay="4000"/>
                                  </p:stCondLst>
                                  <p:childTnLst>
                                    <p:set>
                                      <p:cBhvr>
                                        <p:cTn id="37" dur="1" fill="hold">
                                          <p:stCondLst>
                                            <p:cond delay="0"/>
                                          </p:stCondLst>
                                        </p:cTn>
                                        <p:tgtEl>
                                          <p:spTgt spid="167"/>
                                        </p:tgtEl>
                                        <p:attrNameLst>
                                          <p:attrName>style.visibility</p:attrName>
                                        </p:attrNameLst>
                                      </p:cBhvr>
                                      <p:to>
                                        <p:strVal val="visible"/>
                                      </p:to>
                                    </p:set>
                                    <p:animEffect transition="in" filter="fade">
                                      <p:cBhvr>
                                        <p:cTn id="38"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2CF1EC-DAC2-7C49-B93C-AC9A6BF12525}"/>
              </a:ext>
            </a:extLst>
          </p:cNvPr>
          <p:cNvSpPr>
            <a:spLocks noGrp="1"/>
          </p:cNvSpPr>
          <p:nvPr>
            <p:ph type="title"/>
          </p:nvPr>
        </p:nvSpPr>
        <p:spPr/>
        <p:txBody>
          <a:bodyPr/>
          <a:lstStyle/>
          <a:p>
            <a:pPr>
              <a:lnSpc>
                <a:spcPct val="100000"/>
              </a:lnSpc>
            </a:pPr>
            <a:r>
              <a:rPr lang="en-US"/>
              <a:t>Bringing Britain closer together</a:t>
            </a:r>
          </a:p>
        </p:txBody>
      </p:sp>
      <p:sp>
        <p:nvSpPr>
          <p:cNvPr id="16" name="Rectangle 15">
            <a:extLst>
              <a:ext uri="{FF2B5EF4-FFF2-40B4-BE49-F238E27FC236}">
                <a16:creationId xmlns:a16="http://schemas.microsoft.com/office/drawing/2014/main" id="{8CF9B977-73D9-584E-95EF-4A0C17BAF5C5}"/>
              </a:ext>
            </a:extLst>
          </p:cNvPr>
          <p:cNvSpPr/>
          <p:nvPr/>
        </p:nvSpPr>
        <p:spPr>
          <a:xfrm>
            <a:off x="8075613" y="1981336"/>
            <a:ext cx="3637500" cy="93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marL="0" marR="0" lvl="0" indent="0" algn="l" defTabSz="914400" rtl="0" eaLnBrk="1" fontAlgn="auto" latinLnBrk="0" hangingPunct="1">
              <a:lnSpc>
                <a:spcPts val="2250"/>
              </a:lnSpc>
              <a:spcBef>
                <a:spcPts val="0"/>
              </a:spcBef>
              <a:spcAft>
                <a:spcPts val="0"/>
              </a:spcAft>
              <a:buClrTx/>
              <a:buSzTx/>
              <a:buFontTx/>
              <a:buNone/>
              <a:tabLst/>
              <a:defRPr/>
            </a:pPr>
            <a:r>
              <a:rPr kumimoji="0" lang="en-GB" sz="1600" b="1" i="0" u="none" strike="noStrike" kern="1200" cap="none" spc="-50" normalizeH="0" baseline="0" noProof="0">
                <a:ln>
                  <a:noFill/>
                </a:ln>
                <a:solidFill>
                  <a:srgbClr val="1E377A"/>
                </a:solidFill>
                <a:effectLst/>
                <a:uLnTx/>
                <a:uFillTx/>
                <a:latin typeface="Open Sans" panose="020B0606030504020204" pitchFamily="34" charset="0"/>
                <a:ea typeface="Open Sans" panose="020B0606030504020204" pitchFamily="34" charset="0"/>
                <a:cs typeface="Open Sans" panose="020B0606030504020204" pitchFamily="34" charset="0"/>
              </a:rPr>
              <a:t>HS2 is now being built, it will form the spine of our rail system.</a:t>
            </a:r>
            <a:endParaRPr kumimoji="0" lang="en-GB" sz="1600" b="0" i="0" u="none" strike="noStrike" kern="1200" cap="none" spc="-50" normalizeH="0" baseline="0" noProof="0">
              <a:ln>
                <a:noFill/>
              </a:ln>
              <a:solidFill>
                <a:srgbClr val="1E377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Content Placeholder 7">
            <a:extLst>
              <a:ext uri="{FF2B5EF4-FFF2-40B4-BE49-F238E27FC236}">
                <a16:creationId xmlns:a16="http://schemas.microsoft.com/office/drawing/2014/main" id="{AED8D46A-C9B7-2343-B0F5-4B51AA929C75}"/>
              </a:ext>
            </a:extLst>
          </p:cNvPr>
          <p:cNvSpPr txBox="1">
            <a:spLocks/>
          </p:cNvSpPr>
          <p:nvPr/>
        </p:nvSpPr>
        <p:spPr>
          <a:xfrm>
            <a:off x="478887" y="3103200"/>
            <a:ext cx="3529013" cy="3781725"/>
          </a:xfrm>
          <a:prstGeom prst="rect">
            <a:avLst/>
          </a:prstGeom>
          <a:solidFill>
            <a:schemeClr val="bg1"/>
          </a:solidFill>
        </p:spPr>
        <p:txBody>
          <a:bodyPr vert="horz" lIns="216000" tIns="216000" rIns="216000" bIns="21600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1"/>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marR="0" lvl="2" indent="-180000" algn="l" defTabSz="914400" rtl="0" eaLnBrk="1" fontAlgn="auto" latinLnBrk="0" hangingPunct="1">
              <a:lnSpc>
                <a:spcPct val="100000"/>
              </a:lnSpc>
              <a:spcBef>
                <a:spcPts val="0"/>
              </a:spcBef>
              <a:spcAft>
                <a:spcPts val="600"/>
              </a:spcAft>
              <a:buClr>
                <a:srgbClr val="BB579B"/>
              </a:buClr>
              <a:buSzTx/>
              <a:buFont typeface="Arial" panose="020B0604020202020204" pitchFamily="34" charset="0"/>
              <a:buChar char="•"/>
              <a:tabLst/>
              <a:defRPr/>
            </a:pPr>
            <a:r>
              <a:rPr kumimoji="0" lang="en-GB" sz="1600" b="1" i="0" u="none" strike="noStrike" kern="1200" cap="none" spc="0" normalizeH="0" baseline="0" noProof="0">
                <a:ln>
                  <a:noFill/>
                </a:ln>
                <a:solidFill>
                  <a:srgbClr val="4C4D4C"/>
                </a:solidFill>
                <a:effectLst/>
                <a:uLnTx/>
                <a:uFillTx/>
                <a:latin typeface="Open Sans"/>
                <a:ea typeface="+mn-ea"/>
                <a:cs typeface="+mn-cs"/>
              </a:rPr>
              <a:t>345 miles of brand new high speed track will connect Birmingham, Manchester, Leeds and London. </a:t>
            </a:r>
          </a:p>
          <a:p>
            <a:pPr marL="144000" marR="0" lvl="2" indent="-180000" algn="l" defTabSz="914400" rtl="0" eaLnBrk="1" fontAlgn="auto" latinLnBrk="0" hangingPunct="1">
              <a:lnSpc>
                <a:spcPct val="100000"/>
              </a:lnSpc>
              <a:spcBef>
                <a:spcPts val="0"/>
              </a:spcBef>
              <a:spcAft>
                <a:spcPts val="600"/>
              </a:spcAft>
              <a:buClr>
                <a:srgbClr val="BB579B"/>
              </a:buClr>
              <a:buSzTx/>
              <a:buFont typeface="Arial" panose="020B0604020202020204" pitchFamily="34" charset="0"/>
              <a:buChar char="•"/>
              <a:tabLst/>
              <a:defRPr/>
            </a:pPr>
            <a:r>
              <a:rPr kumimoji="0" lang="en-GB" sz="1600" b="1" i="0" u="none" strike="noStrike" kern="1200" cap="none" spc="0" normalizeH="0" baseline="0" noProof="0">
                <a:ln>
                  <a:noFill/>
                </a:ln>
                <a:solidFill>
                  <a:srgbClr val="4C4D4C"/>
                </a:solidFill>
                <a:effectLst/>
                <a:uLnTx/>
                <a:uFillTx/>
                <a:latin typeface="Open Sans"/>
                <a:ea typeface="+mn-ea"/>
                <a:cs typeface="+mn-cs"/>
              </a:rPr>
              <a:t>HS2 trains will also run on the existing network, serving towns and cities in the North West, North East and Scotland. </a:t>
            </a:r>
          </a:p>
          <a:p>
            <a:pPr marL="144000" marR="0" lvl="2" indent="-180000" algn="l" defTabSz="914400" rtl="0" eaLnBrk="1" fontAlgn="auto" latinLnBrk="0" hangingPunct="1">
              <a:lnSpc>
                <a:spcPct val="100000"/>
              </a:lnSpc>
              <a:spcBef>
                <a:spcPts val="0"/>
              </a:spcBef>
              <a:spcAft>
                <a:spcPts val="600"/>
              </a:spcAft>
              <a:buClr>
                <a:srgbClr val="BB579B"/>
              </a:buClr>
              <a:buSzTx/>
              <a:buFont typeface="Arial" panose="020B0604020202020204" pitchFamily="34" charset="0"/>
              <a:buChar char="•"/>
              <a:tabLst/>
              <a:defRPr/>
            </a:pPr>
            <a:r>
              <a:rPr kumimoji="0" lang="en-GB" sz="1600" b="1" i="0" u="none" strike="noStrike" kern="1200" cap="none" spc="0" normalizeH="0" baseline="0" noProof="0">
                <a:ln>
                  <a:noFill/>
                </a:ln>
                <a:solidFill>
                  <a:srgbClr val="4C4D4C"/>
                </a:solidFill>
                <a:effectLst/>
                <a:uLnTx/>
                <a:uFillTx/>
                <a:latin typeface="Open Sans"/>
                <a:ea typeface="+mn-ea"/>
                <a:cs typeface="+mn-cs"/>
              </a:rPr>
              <a:t>HS2 will connect 30 million people and 8 of our largest cities, with 25 stops from Scotland to the South East.</a:t>
            </a:r>
          </a:p>
        </p:txBody>
      </p:sp>
      <p:sp>
        <p:nvSpPr>
          <p:cNvPr id="24" name="Content Placeholder 12">
            <a:extLst>
              <a:ext uri="{FF2B5EF4-FFF2-40B4-BE49-F238E27FC236}">
                <a16:creationId xmlns:a16="http://schemas.microsoft.com/office/drawing/2014/main" id="{E1DFBE75-3D9C-A247-9062-CF4970E58FA0}"/>
              </a:ext>
            </a:extLst>
          </p:cNvPr>
          <p:cNvSpPr txBox="1">
            <a:spLocks/>
          </p:cNvSpPr>
          <p:nvPr/>
        </p:nvSpPr>
        <p:spPr>
          <a:xfrm>
            <a:off x="0" y="2671763"/>
            <a:ext cx="2165037" cy="431437"/>
          </a:xfrm>
          <a:prstGeom prst="homePlate">
            <a:avLst>
              <a:gd name="adj" fmla="val 39576"/>
            </a:avLst>
          </a:prstGeom>
          <a:solidFill>
            <a:schemeClr val="bg2"/>
          </a:solidFill>
        </p:spPr>
        <p:txBody>
          <a:bodyPr anchor="ctr" anchorCtr="0"/>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Open Sans"/>
                <a:ea typeface="+mn-ea"/>
                <a:cs typeface="+mn-cs"/>
              </a:rPr>
              <a:t>Key facts</a:t>
            </a:r>
          </a:p>
        </p:txBody>
      </p:sp>
      <p:sp>
        <p:nvSpPr>
          <p:cNvPr id="7" name="BJPseudoFooter"/>
          <p:cNvSpPr txBox="1"/>
          <p:nvPr>
            <p:custDataLst>
              <p:tags r:id="rId1"/>
            </p:custDataLst>
          </p:nvPr>
        </p:nvSpPr>
        <p:spPr>
          <a:xfrm>
            <a:off x="127000" y="6350000"/>
            <a:ext cx="38472" cy="184666"/>
          </a:xfrm>
          <a:prstGeom prst="rect">
            <a:avLst/>
          </a:prstGeom>
          <a:noFill/>
        </p:spPr>
        <p:txBody>
          <a:bodyPr vert="horz" wrap="none" lIns="0" tIns="0" rIns="0" bIns="0" rtlCol="0">
            <a:spAutoFit/>
          </a:bodyPr>
          <a:lstStyle/>
          <a:p>
            <a:pPr algn="l"/>
            <a:r>
              <a:rPr lang="en-GB" sz="1200">
                <a:solidFill>
                  <a:srgbClr val="000000"/>
                </a:solidFill>
                <a:latin typeface="Times New Roman" panose="02020603050405020304" pitchFamily="18" charset="0"/>
              </a:rPr>
              <a:t> </a:t>
            </a:r>
            <a:endParaRPr lang="en-GB" sz="12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490203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67F9-7F14-47B8-94C3-100492D35BDF}"/>
              </a:ext>
            </a:extLst>
          </p:cNvPr>
          <p:cNvSpPr>
            <a:spLocks noGrp="1"/>
          </p:cNvSpPr>
          <p:nvPr>
            <p:ph type="ctrTitle"/>
          </p:nvPr>
        </p:nvSpPr>
        <p:spPr/>
        <p:txBody>
          <a:bodyPr/>
          <a:lstStyle/>
          <a:p>
            <a:r>
              <a:rPr lang="en-GB" dirty="0"/>
              <a:t>Phase One</a:t>
            </a:r>
          </a:p>
        </p:txBody>
      </p:sp>
      <p:sp>
        <p:nvSpPr>
          <p:cNvPr id="13" name="Rectangle 12">
            <a:extLst>
              <a:ext uri="{FF2B5EF4-FFF2-40B4-BE49-F238E27FC236}">
                <a16:creationId xmlns:a16="http://schemas.microsoft.com/office/drawing/2014/main" id="{386A9131-ED04-4812-B69C-518796CCD8BA}"/>
              </a:ext>
            </a:extLst>
          </p:cNvPr>
          <p:cNvSpPr>
            <a:spLocks noChangeAspect="1"/>
          </p:cNvSpPr>
          <p:nvPr/>
        </p:nvSpPr>
        <p:spPr>
          <a:xfrm>
            <a:off x="1847528" y="1758047"/>
            <a:ext cx="2045489" cy="2045489"/>
          </a:xfrm>
          <a:prstGeom prst="rect">
            <a:avLst/>
          </a:prstGeom>
          <a:solidFill>
            <a:srgbClr val="1D367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216 </a:t>
            </a:r>
            <a:endParaRPr kumimoji="0" lang="en-GB"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KM</a:t>
            </a:r>
            <a:r>
              <a:rPr kumimoji="0" lang="en-GB" sz="1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GB"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ROUTE LENGTH</a:t>
            </a:r>
          </a:p>
        </p:txBody>
      </p:sp>
      <p:sp>
        <p:nvSpPr>
          <p:cNvPr id="14" name="Rectangle 13">
            <a:extLst>
              <a:ext uri="{FF2B5EF4-FFF2-40B4-BE49-F238E27FC236}">
                <a16:creationId xmlns:a16="http://schemas.microsoft.com/office/drawing/2014/main" id="{C8BA7636-47D9-43B1-BDC9-F034964ED767}"/>
              </a:ext>
            </a:extLst>
          </p:cNvPr>
          <p:cNvSpPr>
            <a:spLocks noChangeAspect="1"/>
          </p:cNvSpPr>
          <p:nvPr/>
        </p:nvSpPr>
        <p:spPr>
          <a:xfrm>
            <a:off x="4170909" y="1758047"/>
            <a:ext cx="2045489" cy="2045489"/>
          </a:xfrm>
          <a:prstGeom prst="rect">
            <a:avLst/>
          </a:prstGeom>
          <a:solidFill>
            <a:srgbClr val="4C4D4C">
              <a:lumMod val="20000"/>
              <a:lumOff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2800" b="1" i="0" u="none" strike="noStrike" kern="0" cap="none" spc="0" normalizeH="0" baseline="0" noProof="0">
                <a:ln>
                  <a:noFill/>
                </a:ln>
                <a:solidFill>
                  <a:srgbClr val="1D3673"/>
                </a:solidFill>
                <a:effectLst/>
                <a:uLnTx/>
                <a:uFillTx/>
                <a:latin typeface="Arial" panose="020B0604020202020204" pitchFamily="34" charset="0"/>
                <a:cs typeface="Arial" panose="020B0604020202020204" pitchFamily="34" charset="0"/>
              </a:rPr>
              <a:t>75</a:t>
            </a:r>
            <a:endParaRPr kumimoji="0" lang="en-GB" sz="1200" b="1" i="0" u="none" strike="noStrike" kern="0" cap="none" spc="0" normalizeH="0" baseline="0" noProof="0">
              <a:ln>
                <a:noFill/>
              </a:ln>
              <a:solidFill>
                <a:srgbClr val="1D3673"/>
              </a:solidFill>
              <a:effectLst/>
              <a:uLnTx/>
              <a:uFillTx/>
              <a:latin typeface="Arial" panose="020B0604020202020204" pitchFamily="34" charset="0"/>
              <a:cs typeface="Arial" panose="020B0604020202020204" pitchFamily="34" charset="0"/>
            </a:endParaRPr>
          </a:p>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1600" b="1" i="0" u="none" strike="noStrike" kern="0" cap="none" spc="0" normalizeH="0" baseline="0" noProof="0">
                <a:ln>
                  <a:noFill/>
                </a:ln>
                <a:solidFill>
                  <a:srgbClr val="1D3673"/>
                </a:solidFill>
                <a:effectLst/>
                <a:uLnTx/>
                <a:uFillTx/>
                <a:latin typeface="Arial" panose="020B0604020202020204" pitchFamily="34" charset="0"/>
                <a:cs typeface="Arial" panose="020B0604020202020204" pitchFamily="34" charset="0"/>
              </a:rPr>
              <a:t>  KM OF CUTTINGS</a:t>
            </a:r>
          </a:p>
        </p:txBody>
      </p:sp>
      <p:sp>
        <p:nvSpPr>
          <p:cNvPr id="15" name="Rectangle 14">
            <a:extLst>
              <a:ext uri="{FF2B5EF4-FFF2-40B4-BE49-F238E27FC236}">
                <a16:creationId xmlns:a16="http://schemas.microsoft.com/office/drawing/2014/main" id="{6176EF5C-A800-4645-ADBB-1DF56AB870BF}"/>
              </a:ext>
            </a:extLst>
          </p:cNvPr>
          <p:cNvSpPr>
            <a:spLocks noChangeAspect="1"/>
          </p:cNvSpPr>
          <p:nvPr/>
        </p:nvSpPr>
        <p:spPr>
          <a:xfrm>
            <a:off x="6494290" y="1758047"/>
            <a:ext cx="2045489" cy="2045489"/>
          </a:xfrm>
          <a:prstGeom prst="rect">
            <a:avLst/>
          </a:prstGeom>
          <a:solidFill>
            <a:srgbClr val="1D3673"/>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63</a:t>
            </a:r>
            <a:endParaRPr kumimoji="0" lang="en-GB" sz="12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16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KM OF EMBANKMENT</a:t>
            </a:r>
          </a:p>
        </p:txBody>
      </p:sp>
      <p:sp>
        <p:nvSpPr>
          <p:cNvPr id="16" name="Rectangle 15">
            <a:extLst>
              <a:ext uri="{FF2B5EF4-FFF2-40B4-BE49-F238E27FC236}">
                <a16:creationId xmlns:a16="http://schemas.microsoft.com/office/drawing/2014/main" id="{BD7B8874-D031-41E7-B2BC-CD407F92C482}"/>
              </a:ext>
            </a:extLst>
          </p:cNvPr>
          <p:cNvSpPr>
            <a:spLocks noChangeAspect="1"/>
          </p:cNvSpPr>
          <p:nvPr/>
        </p:nvSpPr>
        <p:spPr>
          <a:xfrm>
            <a:off x="1847528" y="4060616"/>
            <a:ext cx="2045489" cy="2045489"/>
          </a:xfrm>
          <a:prstGeom prst="rect">
            <a:avLst/>
          </a:prstGeom>
          <a:solidFill>
            <a:srgbClr val="BB579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1.3m</a:t>
            </a:r>
          </a:p>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16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TONNES OF STEEL</a:t>
            </a:r>
          </a:p>
        </p:txBody>
      </p:sp>
      <p:sp>
        <p:nvSpPr>
          <p:cNvPr id="17" name="Rectangle 16">
            <a:extLst>
              <a:ext uri="{FF2B5EF4-FFF2-40B4-BE49-F238E27FC236}">
                <a16:creationId xmlns:a16="http://schemas.microsoft.com/office/drawing/2014/main" id="{5C4F2191-60A3-4366-B00E-E5EDBEBA5AD5}"/>
              </a:ext>
            </a:extLst>
          </p:cNvPr>
          <p:cNvSpPr>
            <a:spLocks noChangeAspect="1"/>
          </p:cNvSpPr>
          <p:nvPr/>
        </p:nvSpPr>
        <p:spPr>
          <a:xfrm>
            <a:off x="8817670" y="1758047"/>
            <a:ext cx="2045489" cy="2045489"/>
          </a:xfrm>
          <a:prstGeom prst="rect">
            <a:avLst/>
          </a:prstGeom>
          <a:solidFill>
            <a:srgbClr val="4C4D4C">
              <a:lumMod val="20000"/>
              <a:lumOff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2800" b="1" i="0" u="none" strike="noStrike" kern="0" cap="none" spc="0" normalizeH="0" baseline="0" noProof="0">
                <a:ln>
                  <a:noFill/>
                </a:ln>
                <a:solidFill>
                  <a:srgbClr val="1D3673"/>
                </a:solidFill>
                <a:effectLst/>
                <a:uLnTx/>
                <a:uFillTx/>
                <a:latin typeface="Arial" panose="020B0604020202020204" pitchFamily="34" charset="0"/>
                <a:cs typeface="Arial" panose="020B0604020202020204" pitchFamily="34" charset="0"/>
              </a:rPr>
              <a:t>16</a:t>
            </a:r>
          </a:p>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1600" b="1" i="0" u="none" strike="noStrike" kern="0" cap="none" spc="0" normalizeH="0" baseline="0" noProof="0">
                <a:ln>
                  <a:noFill/>
                </a:ln>
                <a:solidFill>
                  <a:srgbClr val="1D3673"/>
                </a:solidFill>
                <a:effectLst/>
                <a:uLnTx/>
                <a:uFillTx/>
                <a:latin typeface="Arial" panose="020B0604020202020204" pitchFamily="34" charset="0"/>
                <a:cs typeface="Arial" panose="020B0604020202020204" pitchFamily="34" charset="0"/>
              </a:rPr>
              <a:t>  KM OF VIADUCTS</a:t>
            </a:r>
          </a:p>
        </p:txBody>
      </p:sp>
      <p:sp>
        <p:nvSpPr>
          <p:cNvPr id="18" name="Rectangle 17">
            <a:extLst>
              <a:ext uri="{FF2B5EF4-FFF2-40B4-BE49-F238E27FC236}">
                <a16:creationId xmlns:a16="http://schemas.microsoft.com/office/drawing/2014/main" id="{B0E55F17-FA87-4508-976A-223B9DA7EB9F}"/>
              </a:ext>
            </a:extLst>
          </p:cNvPr>
          <p:cNvSpPr>
            <a:spLocks noChangeAspect="1"/>
          </p:cNvSpPr>
          <p:nvPr/>
        </p:nvSpPr>
        <p:spPr>
          <a:xfrm>
            <a:off x="6494290" y="4060616"/>
            <a:ext cx="2045489" cy="2045489"/>
          </a:xfrm>
          <a:prstGeom prst="rect">
            <a:avLst/>
          </a:prstGeom>
          <a:solidFill>
            <a:srgbClr val="BB579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13m</a:t>
            </a:r>
          </a:p>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TONNES OF CONCRETE</a:t>
            </a:r>
            <a:endParaRPr kumimoji="0" lang="en-GB" sz="9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4383C6B-9295-4DDF-B236-4B9134496F8C}"/>
              </a:ext>
            </a:extLst>
          </p:cNvPr>
          <p:cNvSpPr>
            <a:spLocks noChangeAspect="1"/>
          </p:cNvSpPr>
          <p:nvPr/>
        </p:nvSpPr>
        <p:spPr>
          <a:xfrm>
            <a:off x="8817670" y="4060616"/>
            <a:ext cx="2045489" cy="2045489"/>
          </a:xfrm>
          <a:prstGeom prst="rect">
            <a:avLst/>
          </a:prstGeom>
          <a:solidFill>
            <a:srgbClr val="45AA3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63m</a:t>
            </a:r>
          </a:p>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16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m</a:t>
            </a:r>
            <a:r>
              <a:rPr kumimoji="0" lang="en-GB" sz="1600" b="1" i="0" u="none" strike="noStrike" kern="0" cap="none" spc="0" normalizeH="0" baseline="30000" noProof="0">
                <a:ln>
                  <a:noFill/>
                </a:ln>
                <a:solidFill>
                  <a:prstClr val="white"/>
                </a:solidFill>
                <a:effectLst/>
                <a:uLnTx/>
                <a:uFillTx/>
                <a:latin typeface="Arial" panose="020B0604020202020204" pitchFamily="34" charset="0"/>
                <a:cs typeface="Arial" panose="020B0604020202020204" pitchFamily="34" charset="0"/>
              </a:rPr>
              <a:t>3</a:t>
            </a:r>
            <a:r>
              <a:rPr kumimoji="0" lang="en-GB" sz="16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 EXCAVATED MATERIAL</a:t>
            </a:r>
          </a:p>
        </p:txBody>
      </p:sp>
      <p:sp>
        <p:nvSpPr>
          <p:cNvPr id="20" name="Rectangle 19">
            <a:extLst>
              <a:ext uri="{FF2B5EF4-FFF2-40B4-BE49-F238E27FC236}">
                <a16:creationId xmlns:a16="http://schemas.microsoft.com/office/drawing/2014/main" id="{DD96A26E-64EB-4544-AA40-7DE2A924B250}"/>
              </a:ext>
            </a:extLst>
          </p:cNvPr>
          <p:cNvSpPr>
            <a:spLocks noChangeAspect="1"/>
          </p:cNvSpPr>
          <p:nvPr/>
        </p:nvSpPr>
        <p:spPr>
          <a:xfrm>
            <a:off x="4170909" y="4060616"/>
            <a:ext cx="2045489" cy="2045489"/>
          </a:xfrm>
          <a:prstGeom prst="rect">
            <a:avLst/>
          </a:prstGeom>
          <a:solidFill>
            <a:srgbClr val="45AA3A"/>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300</a:t>
            </a:r>
          </a:p>
          <a:p>
            <a:pPr marL="0" marR="0" lvl="0" indent="0" algn="ctr" defTabSz="685800" eaLnBrk="1" fontAlgn="auto" latinLnBrk="0" hangingPunct="1">
              <a:lnSpc>
                <a:spcPct val="100000"/>
              </a:lnSpc>
              <a:spcBef>
                <a:spcPts val="0"/>
              </a:spcBef>
              <a:spcAft>
                <a:spcPts val="90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CONSTRUCTION COMPOUNDS</a:t>
            </a:r>
          </a:p>
        </p:txBody>
      </p:sp>
      <p:sp>
        <p:nvSpPr>
          <p:cNvPr id="7"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3922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B1C3A2-7103-49E0-B256-4BE20123F7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16080" y="1556792"/>
            <a:ext cx="4319886" cy="2154053"/>
          </a:xfrm>
          <a:prstGeom prst="rect">
            <a:avLst/>
          </a:prstGeom>
        </p:spPr>
      </p:pic>
      <p:sp>
        <p:nvSpPr>
          <p:cNvPr id="2" name="Title 1">
            <a:extLst>
              <a:ext uri="{FF2B5EF4-FFF2-40B4-BE49-F238E27FC236}">
                <a16:creationId xmlns:a16="http://schemas.microsoft.com/office/drawing/2014/main" id="{0A36F756-17D1-4F1B-9F95-3318AA19B252}"/>
              </a:ext>
            </a:extLst>
          </p:cNvPr>
          <p:cNvSpPr>
            <a:spLocks noGrp="1"/>
          </p:cNvSpPr>
          <p:nvPr>
            <p:ph type="ctrTitle"/>
          </p:nvPr>
        </p:nvSpPr>
        <p:spPr/>
        <p:txBody>
          <a:bodyPr/>
          <a:lstStyle/>
          <a:p>
            <a:r>
              <a:rPr lang="en-GB" dirty="0"/>
              <a:t>What’s the Challenge?</a:t>
            </a:r>
          </a:p>
        </p:txBody>
      </p:sp>
      <p:sp>
        <p:nvSpPr>
          <p:cNvPr id="14" name="Text Placeholder 13"/>
          <p:cNvSpPr>
            <a:spLocks noGrp="1"/>
          </p:cNvSpPr>
          <p:nvPr>
            <p:ph type="body" sz="quarter" idx="16"/>
          </p:nvPr>
        </p:nvSpPr>
        <p:spPr>
          <a:xfrm>
            <a:off x="6672064" y="4005064"/>
            <a:ext cx="4824536" cy="2015802"/>
          </a:xfrm>
        </p:spPr>
        <p:txBody>
          <a:bodyPr/>
          <a:lstStyle/>
          <a:p>
            <a:pPr marL="0" lvl="0" indent="0">
              <a:lnSpc>
                <a:spcPct val="100000"/>
              </a:lnSpc>
              <a:spcBef>
                <a:spcPts val="0"/>
              </a:spcBef>
              <a:spcAft>
                <a:spcPts val="600"/>
              </a:spcAft>
              <a:buSzTx/>
              <a:buNone/>
              <a:defRPr/>
            </a:pPr>
            <a:r>
              <a:rPr lang="en-GB" sz="1800" b="1" dirty="0">
                <a:solidFill>
                  <a:srgbClr val="45AA3A"/>
                </a:solidFill>
              </a:rPr>
              <a:t>Commitments:</a:t>
            </a:r>
            <a:r>
              <a:rPr lang="en-GB" sz="1800" dirty="0">
                <a:solidFill>
                  <a:srgbClr val="45AA3A"/>
                </a:solidFill>
              </a:rPr>
              <a:t> </a:t>
            </a:r>
          </a:p>
          <a:p>
            <a:pPr marL="285750" lvl="0" indent="-285750">
              <a:lnSpc>
                <a:spcPct val="100000"/>
              </a:lnSpc>
              <a:spcBef>
                <a:spcPts val="600"/>
              </a:spcBef>
              <a:spcAft>
                <a:spcPts val="600"/>
              </a:spcAft>
              <a:buClr>
                <a:srgbClr val="10512F"/>
              </a:buClr>
              <a:buSzTx/>
              <a:buFont typeface="Arial" panose="020B0604020202020204" pitchFamily="34" charset="0"/>
              <a:buChar char="•"/>
              <a:defRPr/>
            </a:pPr>
            <a:r>
              <a:rPr lang="en-GB" sz="1600" dirty="0"/>
              <a:t>HS2 Corporate </a:t>
            </a:r>
            <a:r>
              <a:rPr lang="en-GB" sz="1600" b="1" dirty="0">
                <a:solidFill>
                  <a:srgbClr val="45AA3A"/>
                </a:solidFill>
              </a:rPr>
              <a:t>KPIs</a:t>
            </a:r>
            <a:r>
              <a:rPr lang="en-GB" sz="1600" dirty="0">
                <a:solidFill>
                  <a:srgbClr val="4C4D4C"/>
                </a:solidFill>
              </a:rPr>
              <a:t> </a:t>
            </a:r>
            <a:r>
              <a:rPr lang="en-GB" sz="1600" dirty="0"/>
              <a:t>on Carbon reduction</a:t>
            </a:r>
          </a:p>
          <a:p>
            <a:pPr marL="285750" lvl="0" indent="-285750">
              <a:lnSpc>
                <a:spcPct val="100000"/>
              </a:lnSpc>
              <a:spcBef>
                <a:spcPts val="600"/>
              </a:spcBef>
              <a:spcAft>
                <a:spcPts val="600"/>
              </a:spcAft>
              <a:buClr>
                <a:srgbClr val="10512F"/>
              </a:buClr>
              <a:buSzTx/>
              <a:buFont typeface="Arial" panose="020B0604020202020204" pitchFamily="34" charset="0"/>
              <a:buChar char="•"/>
              <a:defRPr/>
            </a:pPr>
            <a:r>
              <a:rPr lang="en-GB" sz="1600" dirty="0"/>
              <a:t>MWCC, station and rail system contractors are required to achieve </a:t>
            </a:r>
            <a:r>
              <a:rPr lang="en-GB" sz="1600" b="1" dirty="0">
                <a:solidFill>
                  <a:srgbClr val="45AA3A"/>
                </a:solidFill>
              </a:rPr>
              <a:t>50% carbon reduction </a:t>
            </a:r>
          </a:p>
          <a:p>
            <a:pPr marL="285750" lvl="0" indent="-285750">
              <a:lnSpc>
                <a:spcPct val="100000"/>
              </a:lnSpc>
              <a:spcBef>
                <a:spcPts val="600"/>
              </a:spcBef>
              <a:spcAft>
                <a:spcPts val="600"/>
              </a:spcAft>
              <a:buClr>
                <a:srgbClr val="10512F"/>
              </a:buClr>
              <a:buSzTx/>
              <a:buFont typeface="Arial" panose="020B0604020202020204" pitchFamily="34" charset="0"/>
              <a:buChar char="•"/>
              <a:defRPr/>
            </a:pPr>
            <a:r>
              <a:rPr lang="en-GB" sz="1600" dirty="0"/>
              <a:t>HS2 Air Quality </a:t>
            </a:r>
            <a:r>
              <a:rPr lang="en-GB" sz="1600" b="1" dirty="0">
                <a:solidFill>
                  <a:srgbClr val="45AA3A"/>
                </a:solidFill>
              </a:rPr>
              <a:t>Emission Requirements </a:t>
            </a:r>
            <a:r>
              <a:rPr lang="en-GB" sz="1600" dirty="0"/>
              <a:t>and Targets</a:t>
            </a:r>
          </a:p>
          <a:p>
            <a:endParaRPr lang="en-GB" sz="1600" dirty="0"/>
          </a:p>
        </p:txBody>
      </p:sp>
      <p:sp>
        <p:nvSpPr>
          <p:cNvPr id="13" name="Text Placeholder 12"/>
          <p:cNvSpPr>
            <a:spLocks noGrp="1"/>
          </p:cNvSpPr>
          <p:nvPr>
            <p:ph type="body" sz="quarter" idx="15"/>
          </p:nvPr>
        </p:nvSpPr>
        <p:spPr>
          <a:xfrm>
            <a:off x="767408" y="2160000"/>
            <a:ext cx="4824536" cy="3599928"/>
          </a:xfrm>
        </p:spPr>
        <p:txBody>
          <a:bodyPr/>
          <a:lstStyle/>
          <a:p>
            <a:pPr marL="0" indent="0">
              <a:lnSpc>
                <a:spcPct val="100000"/>
              </a:lnSpc>
              <a:spcBef>
                <a:spcPts val="0"/>
              </a:spcBef>
              <a:buNone/>
              <a:defRPr/>
            </a:pPr>
            <a:r>
              <a:rPr lang="en-GB" sz="1800" b="1" dirty="0"/>
              <a:t>The UK government committed to bring all greenhouse gas emissions to net zero by 2050. HS2 expected by government and stakeholders to be part of the solution.</a:t>
            </a:r>
          </a:p>
          <a:p>
            <a:pPr marL="0" lvl="0" indent="0">
              <a:lnSpc>
                <a:spcPct val="100000"/>
              </a:lnSpc>
              <a:spcBef>
                <a:spcPts val="0"/>
              </a:spcBef>
              <a:buNone/>
              <a:defRPr/>
            </a:pPr>
            <a:endParaRPr lang="en-GB" sz="1600" b="1" dirty="0">
              <a:solidFill>
                <a:srgbClr val="45AA3A"/>
              </a:solidFill>
            </a:endParaRPr>
          </a:p>
          <a:p>
            <a:pPr marL="0" lvl="0" indent="0">
              <a:lnSpc>
                <a:spcPct val="100000"/>
              </a:lnSpc>
              <a:spcBef>
                <a:spcPts val="0"/>
              </a:spcBef>
              <a:buNone/>
              <a:defRPr/>
            </a:pPr>
            <a:r>
              <a:rPr lang="en-GB" sz="1600" b="1" dirty="0">
                <a:solidFill>
                  <a:srgbClr val="45AA3A"/>
                </a:solidFill>
              </a:rPr>
              <a:t>HS2 Legal obligation </a:t>
            </a:r>
            <a:r>
              <a:rPr lang="en-GB" sz="1600" dirty="0"/>
              <a:t>(Phase One Act):  to limit the carbon footprint to that reported in the Environmental Statement</a:t>
            </a:r>
          </a:p>
          <a:p>
            <a:pPr marL="0" lvl="0" indent="0">
              <a:lnSpc>
                <a:spcPct val="100000"/>
              </a:lnSpc>
              <a:spcBef>
                <a:spcPts val="0"/>
              </a:spcBef>
              <a:buNone/>
              <a:defRPr/>
            </a:pPr>
            <a:endParaRPr lang="en-GB" sz="1600" dirty="0">
              <a:solidFill>
                <a:srgbClr val="4C4D4C"/>
              </a:solidFill>
            </a:endParaRPr>
          </a:p>
          <a:p>
            <a:pPr marL="0" lvl="0" indent="0">
              <a:lnSpc>
                <a:spcPct val="100000"/>
              </a:lnSpc>
              <a:spcBef>
                <a:spcPts val="0"/>
              </a:spcBef>
              <a:buNone/>
              <a:defRPr/>
            </a:pPr>
            <a:r>
              <a:rPr lang="en-GB" sz="1600" b="1" dirty="0">
                <a:solidFill>
                  <a:srgbClr val="45AA3A"/>
                </a:solidFill>
              </a:rPr>
              <a:t>HS2 Strategic Objective </a:t>
            </a:r>
            <a:r>
              <a:rPr lang="en-GB" sz="1600" dirty="0"/>
              <a:t>to ‘design, build and operate HS2 to reduce carbon’</a:t>
            </a:r>
          </a:p>
          <a:p>
            <a:pPr marL="0" lvl="0" indent="0">
              <a:lnSpc>
                <a:spcPct val="100000"/>
              </a:lnSpc>
              <a:spcBef>
                <a:spcPts val="0"/>
              </a:spcBef>
              <a:buNone/>
              <a:defRPr/>
            </a:pPr>
            <a:endParaRPr lang="en-GB" sz="1600" dirty="0">
              <a:solidFill>
                <a:srgbClr val="4C4D4C"/>
              </a:solidFill>
            </a:endParaRPr>
          </a:p>
          <a:p>
            <a:pPr marL="0" lvl="0" indent="0">
              <a:lnSpc>
                <a:spcPct val="100000"/>
              </a:lnSpc>
              <a:spcBef>
                <a:spcPts val="0"/>
              </a:spcBef>
              <a:buNone/>
              <a:defRPr/>
            </a:pPr>
            <a:r>
              <a:rPr lang="en-GB" sz="1600" b="1" dirty="0">
                <a:solidFill>
                  <a:srgbClr val="45AA3A"/>
                </a:solidFill>
              </a:rPr>
              <a:t>HS2 Environmental Policy</a:t>
            </a:r>
            <a:r>
              <a:rPr lang="en-GB" sz="1600" dirty="0">
                <a:solidFill>
                  <a:srgbClr val="4C4D4C"/>
                </a:solidFill>
              </a:rPr>
              <a:t>: </a:t>
            </a:r>
            <a:r>
              <a:rPr lang="en-GB" sz="1600" dirty="0"/>
              <a:t>Sets objectives against Climate Change and Being a good neighbour</a:t>
            </a:r>
          </a:p>
          <a:p>
            <a:endParaRPr lang="en-GB" sz="1600" dirty="0"/>
          </a:p>
        </p:txBody>
      </p:sp>
      <p:sp>
        <p:nvSpPr>
          <p:cNvPr id="6" name="Content Placeholder 2">
            <a:extLst>
              <a:ext uri="{FF2B5EF4-FFF2-40B4-BE49-F238E27FC236}">
                <a16:creationId xmlns:a16="http://schemas.microsoft.com/office/drawing/2014/main" id="{11AFCBDB-268A-4F91-A0C2-E3073EE74283}"/>
              </a:ext>
            </a:extLst>
          </p:cNvPr>
          <p:cNvSpPr txBox="1">
            <a:spLocks/>
          </p:cNvSpPr>
          <p:nvPr/>
        </p:nvSpPr>
        <p:spPr>
          <a:xfrm>
            <a:off x="6888480" y="3337062"/>
            <a:ext cx="4846320" cy="229035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4C4D4C"/>
              </a:solidFill>
              <a:effectLst/>
              <a:uLnTx/>
              <a:uFillTx/>
              <a:latin typeface="Arial" panose="020B0604020202020204" pitchFamily="34" charset="0"/>
              <a:cs typeface="Arial" panose="020B0604020202020204" pitchFamily="34" charset="0"/>
            </a:endParaRPr>
          </a:p>
        </p:txBody>
      </p:sp>
      <p:sp>
        <p:nvSpPr>
          <p:cNvPr id="9"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91865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D36E98E-943B-45FB-A618-749EF27201C3}"/>
              </a:ext>
            </a:extLst>
          </p:cNvPr>
          <p:cNvGrpSpPr/>
          <p:nvPr/>
        </p:nvGrpSpPr>
        <p:grpSpPr>
          <a:xfrm>
            <a:off x="363323" y="1408757"/>
            <a:ext cx="5625045" cy="2199260"/>
            <a:chOff x="413418" y="3964385"/>
            <a:chExt cx="5625045" cy="2199260"/>
          </a:xfrm>
        </p:grpSpPr>
        <p:pic>
          <p:nvPicPr>
            <p:cNvPr id="11" name="Picture 10">
              <a:extLst>
                <a:ext uri="{FF2B5EF4-FFF2-40B4-BE49-F238E27FC236}">
                  <a16:creationId xmlns:a16="http://schemas.microsoft.com/office/drawing/2014/main" id="{025F085B-316D-49ED-AB4B-0E79B9B67F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688" y="4424405"/>
              <a:ext cx="1308005" cy="845517"/>
            </a:xfrm>
            <a:prstGeom prst="rect">
              <a:avLst/>
            </a:prstGeom>
          </p:spPr>
        </p:pic>
        <p:pic>
          <p:nvPicPr>
            <p:cNvPr id="12" name="Picture 11">
              <a:extLst>
                <a:ext uri="{FF2B5EF4-FFF2-40B4-BE49-F238E27FC236}">
                  <a16:creationId xmlns:a16="http://schemas.microsoft.com/office/drawing/2014/main" id="{D3315472-F8A6-4EA1-8A2B-E806846AA2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97088" y="4424405"/>
              <a:ext cx="1306178" cy="845517"/>
            </a:xfrm>
            <a:prstGeom prst="rect">
              <a:avLst/>
            </a:prstGeom>
          </p:spPr>
        </p:pic>
        <p:pic>
          <p:nvPicPr>
            <p:cNvPr id="13" name="Picture 12">
              <a:extLst>
                <a:ext uri="{FF2B5EF4-FFF2-40B4-BE49-F238E27FC236}">
                  <a16:creationId xmlns:a16="http://schemas.microsoft.com/office/drawing/2014/main" id="{BE1C014C-DE14-4B12-A12B-7973385A11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47983" y="4432121"/>
              <a:ext cx="1314260" cy="826797"/>
            </a:xfrm>
            <a:prstGeom prst="rect">
              <a:avLst/>
            </a:prstGeom>
          </p:spPr>
        </p:pic>
        <p:pic>
          <p:nvPicPr>
            <p:cNvPr id="14" name="Picture 13">
              <a:extLst>
                <a:ext uri="{FF2B5EF4-FFF2-40B4-BE49-F238E27FC236}">
                  <a16:creationId xmlns:a16="http://schemas.microsoft.com/office/drawing/2014/main" id="{ECE49951-2760-4DEC-97C5-6C4F71AAA4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6355" y="5308167"/>
              <a:ext cx="1319620" cy="845517"/>
            </a:xfrm>
            <a:prstGeom prst="rect">
              <a:avLst/>
            </a:prstGeom>
          </p:spPr>
        </p:pic>
        <p:pic>
          <p:nvPicPr>
            <p:cNvPr id="15" name="Picture 14">
              <a:extLst>
                <a:ext uri="{FF2B5EF4-FFF2-40B4-BE49-F238E27FC236}">
                  <a16:creationId xmlns:a16="http://schemas.microsoft.com/office/drawing/2014/main" id="{79A8225C-BF92-49EA-90DD-E8E62E43D1B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89288" y="5318128"/>
              <a:ext cx="1314260" cy="845517"/>
            </a:xfrm>
            <a:prstGeom prst="rect">
              <a:avLst/>
            </a:prstGeom>
          </p:spPr>
        </p:pic>
        <p:grpSp>
          <p:nvGrpSpPr>
            <p:cNvPr id="22" name="Group 21">
              <a:extLst>
                <a:ext uri="{FF2B5EF4-FFF2-40B4-BE49-F238E27FC236}">
                  <a16:creationId xmlns:a16="http://schemas.microsoft.com/office/drawing/2014/main" id="{C8D5C5FD-1F30-4E8B-A550-E012E999A293}"/>
                </a:ext>
              </a:extLst>
            </p:cNvPr>
            <p:cNvGrpSpPr/>
            <p:nvPr/>
          </p:nvGrpSpPr>
          <p:grpSpPr>
            <a:xfrm>
              <a:off x="3247664" y="5320359"/>
              <a:ext cx="1314261" cy="843286"/>
              <a:chOff x="6796607" y="4542479"/>
              <a:chExt cx="1227440" cy="648000"/>
            </a:xfrm>
          </p:grpSpPr>
          <p:sp>
            <p:nvSpPr>
              <p:cNvPr id="19" name="Rectangle 18">
                <a:extLst>
                  <a:ext uri="{FF2B5EF4-FFF2-40B4-BE49-F238E27FC236}">
                    <a16:creationId xmlns:a16="http://schemas.microsoft.com/office/drawing/2014/main" id="{BBC5794C-9ABF-45A3-9DDA-302369002C19}"/>
                  </a:ext>
                </a:extLst>
              </p:cNvPr>
              <p:cNvSpPr/>
              <p:nvPr/>
            </p:nvSpPr>
            <p:spPr>
              <a:xfrm>
                <a:off x="6796607" y="4542479"/>
                <a:ext cx="1227440" cy="648000"/>
              </a:xfrm>
              <a:prstGeom prst="rect">
                <a:avLst/>
              </a:prstGeom>
              <a:solidFill>
                <a:srgbClr val="0A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4CF6E677-DB09-441F-B0BB-06E0C20744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87863" y="4580879"/>
                <a:ext cx="244928" cy="428624"/>
              </a:xfrm>
              <a:prstGeom prst="rect">
                <a:avLst/>
              </a:prstGeom>
            </p:spPr>
          </p:pic>
          <p:sp>
            <p:nvSpPr>
              <p:cNvPr id="21" name="Rectangle 20">
                <a:extLst>
                  <a:ext uri="{FF2B5EF4-FFF2-40B4-BE49-F238E27FC236}">
                    <a16:creationId xmlns:a16="http://schemas.microsoft.com/office/drawing/2014/main" id="{58980A70-29CA-463C-89A4-FF8DC957C181}"/>
                  </a:ext>
                </a:extLst>
              </p:cNvPr>
              <p:cNvSpPr/>
              <p:nvPr/>
            </p:nvSpPr>
            <p:spPr>
              <a:xfrm>
                <a:off x="6796607" y="5009503"/>
                <a:ext cx="1227440" cy="180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Energy Infrastructure</a:t>
                </a:r>
              </a:p>
            </p:txBody>
          </p:sp>
        </p:grpSp>
        <p:grpSp>
          <p:nvGrpSpPr>
            <p:cNvPr id="51" name="Group 50">
              <a:extLst>
                <a:ext uri="{FF2B5EF4-FFF2-40B4-BE49-F238E27FC236}">
                  <a16:creationId xmlns:a16="http://schemas.microsoft.com/office/drawing/2014/main" id="{A9DACD07-1318-4BEF-B7F8-7584ADD5F332}"/>
                </a:ext>
              </a:extLst>
            </p:cNvPr>
            <p:cNvGrpSpPr/>
            <p:nvPr/>
          </p:nvGrpSpPr>
          <p:grpSpPr>
            <a:xfrm>
              <a:off x="4635279" y="4424405"/>
              <a:ext cx="1403184" cy="1727771"/>
              <a:chOff x="5214000" y="4400295"/>
              <a:chExt cx="1585149" cy="1854321"/>
            </a:xfrm>
          </p:grpSpPr>
          <p:grpSp>
            <p:nvGrpSpPr>
              <p:cNvPr id="33" name="Group 32">
                <a:extLst>
                  <a:ext uri="{FF2B5EF4-FFF2-40B4-BE49-F238E27FC236}">
                    <a16:creationId xmlns:a16="http://schemas.microsoft.com/office/drawing/2014/main" id="{6F628569-2945-4ACF-A92F-07754A4A68EE}"/>
                  </a:ext>
                </a:extLst>
              </p:cNvPr>
              <p:cNvGrpSpPr/>
              <p:nvPr/>
            </p:nvGrpSpPr>
            <p:grpSpPr>
              <a:xfrm>
                <a:off x="5214000" y="4400295"/>
                <a:ext cx="1585149" cy="1854321"/>
                <a:chOff x="4093996" y="4960055"/>
                <a:chExt cx="1239049" cy="1338426"/>
              </a:xfrm>
            </p:grpSpPr>
            <p:sp>
              <p:nvSpPr>
                <p:cNvPr id="25" name="Rectangle 24">
                  <a:extLst>
                    <a:ext uri="{FF2B5EF4-FFF2-40B4-BE49-F238E27FC236}">
                      <a16:creationId xmlns:a16="http://schemas.microsoft.com/office/drawing/2014/main" id="{9A5C12DE-0456-4863-A63D-F6B2405FB6FB}"/>
                    </a:ext>
                  </a:extLst>
                </p:cNvPr>
                <p:cNvSpPr/>
                <p:nvPr/>
              </p:nvSpPr>
              <p:spPr>
                <a:xfrm>
                  <a:off x="4105605" y="4960055"/>
                  <a:ext cx="1227440" cy="1338425"/>
                </a:xfrm>
                <a:prstGeom prst="rect">
                  <a:avLst/>
                </a:prstGeom>
                <a:solidFill>
                  <a:srgbClr val="0A2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CB8B913-DC5E-4809-ACF2-CE18788A9764}"/>
                    </a:ext>
                  </a:extLst>
                </p:cNvPr>
                <p:cNvSpPr/>
                <p:nvPr/>
              </p:nvSpPr>
              <p:spPr>
                <a:xfrm>
                  <a:off x="4093996" y="6117505"/>
                  <a:ext cx="1227440" cy="180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Construction</a:t>
                  </a:r>
                </a:p>
              </p:txBody>
            </p:sp>
          </p:grpSp>
          <p:pic>
            <p:nvPicPr>
              <p:cNvPr id="50" name="Picture 49" descr="A picture containing toy&#10;&#10;Description automatically generated">
                <a:extLst>
                  <a:ext uri="{FF2B5EF4-FFF2-40B4-BE49-F238E27FC236}">
                    <a16:creationId xmlns:a16="http://schemas.microsoft.com/office/drawing/2014/main" id="{7EFECA03-71DB-4E12-93C0-F32AF5DA95B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r="-2746"/>
              <a:stretch/>
            </p:blipFill>
            <p:spPr>
              <a:xfrm>
                <a:off x="5389491" y="4731936"/>
                <a:ext cx="1252259" cy="1136718"/>
              </a:xfrm>
              <a:prstGeom prst="rect">
                <a:avLst/>
              </a:prstGeom>
            </p:spPr>
          </p:pic>
        </p:grpSp>
        <p:sp>
          <p:nvSpPr>
            <p:cNvPr id="5" name="Rectangle 4">
              <a:extLst>
                <a:ext uri="{FF2B5EF4-FFF2-40B4-BE49-F238E27FC236}">
                  <a16:creationId xmlns:a16="http://schemas.microsoft.com/office/drawing/2014/main" id="{AB18F1C2-BB1F-457D-A5CA-CF290E514D76}"/>
                </a:ext>
              </a:extLst>
            </p:cNvPr>
            <p:cNvSpPr/>
            <p:nvPr/>
          </p:nvSpPr>
          <p:spPr>
            <a:xfrm>
              <a:off x="413418" y="3964385"/>
              <a:ext cx="4739182"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B579B"/>
                  </a:solidFill>
                  <a:effectLst/>
                  <a:uLnTx/>
                  <a:uFillTx/>
                  <a:latin typeface="Arial" panose="020B0604020202020204" pitchFamily="34" charset="0"/>
                  <a:cs typeface="Arial" panose="020B0604020202020204" pitchFamily="34" charset="0"/>
                </a:rPr>
                <a:t>There are no </a:t>
              </a:r>
              <a:r>
                <a:rPr kumimoji="0" lang="en-GB" sz="1800" b="1" i="0" u="none" strike="noStrike" kern="1200" cap="none" spc="0" normalizeH="0" baseline="0" noProof="0" dirty="0">
                  <a:ln>
                    <a:noFill/>
                  </a:ln>
                  <a:solidFill>
                    <a:srgbClr val="BB579B"/>
                  </a:solidFill>
                  <a:effectLst/>
                  <a:uLnTx/>
                  <a:uFillTx/>
                  <a:latin typeface="Arial" panose="020B0604020202020204" pitchFamily="34" charset="0"/>
                  <a:cs typeface="Arial" panose="020B0604020202020204" pitchFamily="34" charset="0"/>
                </a:rPr>
                <a:t>“One-Size-Fits-All” </a:t>
              </a:r>
              <a:r>
                <a:rPr kumimoji="0" lang="en-GB" sz="1800" b="0" i="0" u="none" strike="noStrike" kern="1200" cap="none" spc="0" normalizeH="0" baseline="0" noProof="0" dirty="0">
                  <a:ln>
                    <a:noFill/>
                  </a:ln>
                  <a:solidFill>
                    <a:srgbClr val="BB579B"/>
                  </a:solidFill>
                  <a:effectLst/>
                  <a:uLnTx/>
                  <a:uFillTx/>
                  <a:latin typeface="Arial" panose="020B0604020202020204" pitchFamily="34" charset="0"/>
                  <a:cs typeface="Arial" panose="020B0604020202020204" pitchFamily="34" charset="0"/>
                </a:rPr>
                <a:t>solutions</a:t>
              </a:r>
            </a:p>
          </p:txBody>
        </p:sp>
      </p:grpSp>
      <p:sp>
        <p:nvSpPr>
          <p:cNvPr id="2" name="Title 1">
            <a:extLst>
              <a:ext uri="{FF2B5EF4-FFF2-40B4-BE49-F238E27FC236}">
                <a16:creationId xmlns:a16="http://schemas.microsoft.com/office/drawing/2014/main" id="{0A36F756-17D1-4F1B-9F95-3318AA19B252}"/>
              </a:ext>
            </a:extLst>
          </p:cNvPr>
          <p:cNvSpPr>
            <a:spLocks noGrp="1"/>
          </p:cNvSpPr>
          <p:nvPr>
            <p:ph type="ctrTitle"/>
          </p:nvPr>
        </p:nvSpPr>
        <p:spPr/>
        <p:txBody>
          <a:bodyPr/>
          <a:lstStyle/>
          <a:p>
            <a:r>
              <a:rPr lang="en-GB" dirty="0"/>
              <a:t>What’s HS2’s Solution?</a:t>
            </a:r>
          </a:p>
        </p:txBody>
      </p:sp>
      <p:sp>
        <p:nvSpPr>
          <p:cNvPr id="4" name="Rectangle 3">
            <a:extLst>
              <a:ext uri="{FF2B5EF4-FFF2-40B4-BE49-F238E27FC236}">
                <a16:creationId xmlns:a16="http://schemas.microsoft.com/office/drawing/2014/main" id="{9CBC0636-FAE6-44FD-9CFC-4F002746ADBF}"/>
              </a:ext>
            </a:extLst>
          </p:cNvPr>
          <p:cNvSpPr/>
          <p:nvPr/>
        </p:nvSpPr>
        <p:spPr>
          <a:xfrm>
            <a:off x="6642834" y="1419986"/>
            <a:ext cx="509196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B579B"/>
                </a:solidFill>
                <a:effectLst/>
                <a:uLnTx/>
                <a:uFillTx/>
                <a:latin typeface="Arial" panose="020B0604020202020204" pitchFamily="34" charset="0"/>
                <a:cs typeface="Arial" panose="020B0604020202020204" pitchFamily="34" charset="0"/>
              </a:rPr>
              <a:t>We are </a:t>
            </a:r>
            <a:r>
              <a:rPr kumimoji="0" lang="en-GB" sz="1800" b="1" i="0" u="none" strike="noStrike" kern="1200" cap="none" spc="0" normalizeH="0" baseline="0" noProof="0" dirty="0">
                <a:ln>
                  <a:noFill/>
                </a:ln>
                <a:solidFill>
                  <a:srgbClr val="BB579B"/>
                </a:solidFill>
                <a:effectLst/>
                <a:uLnTx/>
                <a:uFillTx/>
                <a:latin typeface="Arial" panose="020B0604020202020204" pitchFamily="34" charset="0"/>
                <a:cs typeface="Arial" panose="020B0604020202020204" pitchFamily="34" charset="0"/>
              </a:rPr>
              <a:t>innovating and collaborating </a:t>
            </a:r>
            <a:r>
              <a:rPr kumimoji="0" lang="en-GB" sz="1800" b="0" i="0" u="none" strike="noStrike" kern="1200" cap="none" spc="0" normalizeH="0" baseline="0" noProof="0" dirty="0">
                <a:ln>
                  <a:noFill/>
                </a:ln>
                <a:solidFill>
                  <a:srgbClr val="BB579B"/>
                </a:solidFill>
                <a:effectLst/>
                <a:uLnTx/>
                <a:uFillTx/>
                <a:latin typeface="Arial" panose="020B0604020202020204" pitchFamily="34" charset="0"/>
                <a:cs typeface="Arial" panose="020B0604020202020204" pitchFamily="34" charset="0"/>
              </a:rPr>
              <a:t>across industry, academia and the supply chain. </a:t>
            </a:r>
          </a:p>
        </p:txBody>
      </p:sp>
      <p:sp>
        <p:nvSpPr>
          <p:cNvPr id="6" name="Rectangle 5">
            <a:extLst>
              <a:ext uri="{FF2B5EF4-FFF2-40B4-BE49-F238E27FC236}">
                <a16:creationId xmlns:a16="http://schemas.microsoft.com/office/drawing/2014/main" id="{8D49E403-E051-414C-8C37-A9C9F648D5D2}"/>
              </a:ext>
            </a:extLst>
          </p:cNvPr>
          <p:cNvSpPr/>
          <p:nvPr/>
        </p:nvSpPr>
        <p:spPr>
          <a:xfrm>
            <a:off x="421319" y="3843053"/>
            <a:ext cx="5654363" cy="221599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Build understanding </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and develop evidence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Influence policy </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to stimulate demand &amp; supply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Address challenges and common issues </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with multiple stakeholders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Develop market guidance </a:t>
            </a: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and share best practice</a:t>
            </a:r>
          </a:p>
        </p:txBody>
      </p:sp>
      <p:pic>
        <p:nvPicPr>
          <p:cNvPr id="35" name="Picture 6" descr="Image result for Imperial College London logo">
            <a:extLst>
              <a:ext uri="{FF2B5EF4-FFF2-40B4-BE49-F238E27FC236}">
                <a16:creationId xmlns:a16="http://schemas.microsoft.com/office/drawing/2014/main" id="{ABFFD3B3-EFA9-484A-9AE0-30C5566DC687}"/>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680176" y="4869160"/>
            <a:ext cx="2027286" cy="5685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0991039D-36A6-457B-9543-30C26B7E6D2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930016" y="3633023"/>
            <a:ext cx="944729" cy="727331"/>
          </a:xfrm>
          <a:prstGeom prst="rect">
            <a:avLst/>
          </a:prstGeom>
        </p:spPr>
      </p:pic>
      <p:pic>
        <p:nvPicPr>
          <p:cNvPr id="1026" name="Picture 2" descr="Brand New: New Logo and Identity for The Alan Turing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12024" y="3284984"/>
            <a:ext cx="1800200" cy="7595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mium Light Pro eu"/>
          <p:cNvPicPr>
            <a:picLocks noChangeAspect="1" noChangeArrowheads="1"/>
          </p:cNvPicPr>
          <p:nvPr/>
        </p:nvPicPr>
        <p:blipFill rotWithShape="1">
          <a:blip r:embed="rId14">
            <a:extLst>
              <a:ext uri="{28A0092B-C50C-407E-A947-70E740481C1C}">
                <a14:useLocalDpi xmlns:a14="http://schemas.microsoft.com/office/drawing/2010/main" val="0"/>
              </a:ext>
            </a:extLst>
          </a:blip>
          <a:srcRect l="29569" r="29401"/>
          <a:stretch/>
        </p:blipFill>
        <p:spPr bwMode="auto">
          <a:xfrm>
            <a:off x="6456040" y="4653136"/>
            <a:ext cx="1041284" cy="7281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irmingham: Popular Maths Lecture 2020 « St ..."/>
          <p:cNvPicPr>
            <a:picLocks noChangeAspect="1" noChangeArrowheads="1"/>
          </p:cNvPicPr>
          <p:nvPr/>
        </p:nvPicPr>
        <p:blipFill rotWithShape="1">
          <a:blip r:embed="rId15">
            <a:extLst>
              <a:ext uri="{28A0092B-C50C-407E-A947-70E740481C1C}">
                <a14:useLocalDpi xmlns:a14="http://schemas.microsoft.com/office/drawing/2010/main" val="0"/>
              </a:ext>
            </a:extLst>
          </a:blip>
          <a:srcRect l="11005" t="23691" r="11998" b="22026"/>
          <a:stretch/>
        </p:blipFill>
        <p:spPr bwMode="auto">
          <a:xfrm>
            <a:off x="9984432" y="4581128"/>
            <a:ext cx="1596873" cy="4417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84232" y="2348880"/>
            <a:ext cx="2160240" cy="898982"/>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20536" y="3140968"/>
            <a:ext cx="1178496" cy="404617"/>
          </a:xfrm>
          <a:prstGeom prst="rect">
            <a:avLst/>
          </a:prstGeom>
        </p:spPr>
      </p:pic>
      <p:pic>
        <p:nvPicPr>
          <p:cNvPr id="9" name="Picture 8"/>
          <p:cNvPicPr>
            <a:picLocks noChangeAspect="1"/>
          </p:cNvPicPr>
          <p:nvPr/>
        </p:nvPicPr>
        <p:blipFill rotWithShape="1">
          <a:blip r:embed="rId18">
            <a:extLst>
              <a:ext uri="{28A0092B-C50C-407E-A947-70E740481C1C}">
                <a14:useLocalDpi xmlns:a14="http://schemas.microsoft.com/office/drawing/2010/main" val="0"/>
              </a:ext>
            </a:extLst>
          </a:blip>
          <a:srcRect l="658" t="30232" r="12265" b="30361"/>
          <a:stretch/>
        </p:blipFill>
        <p:spPr>
          <a:xfrm>
            <a:off x="8184232" y="3933056"/>
            <a:ext cx="1424114" cy="644490"/>
          </a:xfrm>
          <a:prstGeom prst="rect">
            <a:avLst/>
          </a:prstGeom>
        </p:spPr>
      </p:pic>
      <p:pic>
        <p:nvPicPr>
          <p:cNvPr id="18" name="Picture 1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328248" y="5517232"/>
            <a:ext cx="1257716" cy="672733"/>
          </a:xfrm>
          <a:prstGeom prst="rect">
            <a:avLst/>
          </a:prstGeom>
        </p:spPr>
      </p:pic>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984432" y="5301208"/>
            <a:ext cx="1705239" cy="900457"/>
          </a:xfrm>
          <a:prstGeom prst="rect">
            <a:avLst/>
          </a:prstGeom>
        </p:spPr>
      </p:pic>
      <p:pic>
        <p:nvPicPr>
          <p:cNvPr id="53" name="Picture 6" descr="GeoPura | LinkedIn">
            <a:extLst>
              <a:ext uri="{FF2B5EF4-FFF2-40B4-BE49-F238E27FC236}">
                <a16:creationId xmlns:a16="http://schemas.microsoft.com/office/drawing/2014/main" id="{F5866BB6-41CE-460F-BF41-26F27C92DBF5}"/>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23796" b="24647"/>
          <a:stretch/>
        </p:blipFill>
        <p:spPr bwMode="auto">
          <a:xfrm>
            <a:off x="10887660" y="5113275"/>
            <a:ext cx="1102734" cy="568536"/>
          </a:xfrm>
          <a:prstGeom prst="rect">
            <a:avLst/>
          </a:prstGeom>
          <a:noFill/>
          <a:extLst>
            <a:ext uri="{909E8E84-426E-40DD-AFC4-6F175D3DCCD1}">
              <a14:hiddenFill xmlns:a14="http://schemas.microsoft.com/office/drawing/2010/main">
                <a:solidFill>
                  <a:srgbClr val="FFFFFF"/>
                </a:solidFill>
              </a14:hiddenFill>
            </a:ext>
          </a:extLst>
        </p:spPr>
      </p:pic>
      <p:sp>
        <p:nvSpPr>
          <p:cNvPr id="26"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157512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823D-4847-47F9-94AB-DBB055DBF9A0}"/>
              </a:ext>
            </a:extLst>
          </p:cNvPr>
          <p:cNvSpPr>
            <a:spLocks noGrp="1"/>
          </p:cNvSpPr>
          <p:nvPr>
            <p:ph type="ctrTitle"/>
          </p:nvPr>
        </p:nvSpPr>
        <p:spPr/>
        <p:txBody>
          <a:bodyPr/>
          <a:lstStyle/>
          <a:p>
            <a:r>
              <a:rPr lang="en-GB" dirty="0"/>
              <a:t>Innovations / Opportunities</a:t>
            </a:r>
          </a:p>
        </p:txBody>
      </p:sp>
      <p:sp>
        <p:nvSpPr>
          <p:cNvPr id="11" name="Rectangle 10">
            <a:extLst>
              <a:ext uri="{FF2B5EF4-FFF2-40B4-BE49-F238E27FC236}">
                <a16:creationId xmlns:a16="http://schemas.microsoft.com/office/drawing/2014/main" id="{92F5A0AA-6DCD-4CB4-B64B-D65EFF2185D2}"/>
              </a:ext>
            </a:extLst>
          </p:cNvPr>
          <p:cNvSpPr/>
          <p:nvPr/>
        </p:nvSpPr>
        <p:spPr>
          <a:xfrm>
            <a:off x="6117599" y="6020887"/>
            <a:ext cx="2797801" cy="370837"/>
          </a:xfrm>
          <a:prstGeom prst="rect">
            <a:avLst/>
          </a:prstGeom>
          <a:no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4C4D4C"/>
                </a:solidFill>
                <a:effectLst/>
                <a:uLnTx/>
                <a:uFillTx/>
                <a:latin typeface="Arial" panose="020B0604020202020204" pitchFamily="34" charset="0"/>
                <a:cs typeface="Arial" panose="020B0604020202020204" pitchFamily="34" charset="0"/>
              </a:rPr>
              <a:t>Hybrid system – renewable &amp; bio-LPG reducing emissions</a:t>
            </a:r>
          </a:p>
        </p:txBody>
      </p:sp>
      <p:sp>
        <p:nvSpPr>
          <p:cNvPr id="12" name="Rectangle 11">
            <a:extLst>
              <a:ext uri="{FF2B5EF4-FFF2-40B4-BE49-F238E27FC236}">
                <a16:creationId xmlns:a16="http://schemas.microsoft.com/office/drawing/2014/main" id="{D8423168-B49F-4942-A8B6-2E9E73C35D63}"/>
              </a:ext>
            </a:extLst>
          </p:cNvPr>
          <p:cNvSpPr/>
          <p:nvPr/>
        </p:nvSpPr>
        <p:spPr>
          <a:xfrm>
            <a:off x="8985405" y="6022527"/>
            <a:ext cx="2791393" cy="370837"/>
          </a:xfrm>
          <a:prstGeom prst="rect">
            <a:avLst/>
          </a:prstGeom>
          <a:no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C4D4C"/>
                </a:solidFill>
                <a:effectLst/>
                <a:uLnTx/>
                <a:uFillTx/>
                <a:latin typeface="Arial" panose="020B0604020202020204" pitchFamily="34" charset="0"/>
                <a:cs typeface="Arial" panose="020B0604020202020204" pitchFamily="34" charset="0"/>
              </a:rPr>
              <a:t>Reducing emissions / exposure to pollutants</a:t>
            </a:r>
          </a:p>
        </p:txBody>
      </p:sp>
      <p:pic>
        <p:nvPicPr>
          <p:cNvPr id="13" name="Picture Placeholder 8">
            <a:extLst>
              <a:ext uri="{FF2B5EF4-FFF2-40B4-BE49-F238E27FC236}">
                <a16:creationId xmlns:a16="http://schemas.microsoft.com/office/drawing/2014/main" id="{E24C9C18-7A82-49F5-B0E8-27A4C1D2BBC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21871" y="2559085"/>
            <a:ext cx="2441412" cy="1739830"/>
          </a:xfrm>
          <a:prstGeom prst="rect">
            <a:avLst/>
          </a:prstGeom>
          <a:ln w="12700" cap="sq">
            <a:solidFill>
              <a:srgbClr val="FFFFFF"/>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95D903F6-BF18-45F2-8209-03890ADEA1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04458" y="4373747"/>
            <a:ext cx="2276238" cy="1535695"/>
          </a:xfrm>
          <a:prstGeom prst="rect">
            <a:avLst/>
          </a:prstGeom>
          <a:ln w="12700" cap="sq">
            <a:solidFill>
              <a:srgbClr val="FFFFFF"/>
            </a:solidFill>
            <a:prstDash val="solid"/>
            <a:miter lim="800000"/>
          </a:ln>
          <a:effectLst>
            <a:outerShdw blurRad="50800" dist="38100" dir="2700000" algn="tl" rotWithShape="0">
              <a:srgbClr val="000000">
                <a:alpha val="43000"/>
              </a:srgbClr>
            </a:outerShdw>
          </a:effectLst>
        </p:spPr>
      </p:pic>
      <p:sp>
        <p:nvSpPr>
          <p:cNvPr id="19" name="Rectangle 18">
            <a:extLst>
              <a:ext uri="{FF2B5EF4-FFF2-40B4-BE49-F238E27FC236}">
                <a16:creationId xmlns:a16="http://schemas.microsoft.com/office/drawing/2014/main" id="{B815A522-4878-4635-B816-EBA14F18E8F2}"/>
              </a:ext>
            </a:extLst>
          </p:cNvPr>
          <p:cNvSpPr/>
          <p:nvPr/>
        </p:nvSpPr>
        <p:spPr>
          <a:xfrm>
            <a:off x="415203" y="6025614"/>
            <a:ext cx="2808000" cy="370837"/>
          </a:xfrm>
          <a:prstGeom prst="rect">
            <a:avLst/>
          </a:prstGeom>
          <a:no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C4D4C"/>
                </a:solidFill>
                <a:effectLst/>
                <a:uLnTx/>
                <a:uFillTx/>
                <a:latin typeface="Arial" panose="020B0604020202020204" pitchFamily="34" charset="0"/>
                <a:cs typeface="Arial" panose="020B0604020202020204" pitchFamily="34" charset="0"/>
              </a:rPr>
              <a:t>Reducing emissions from plant across construction works</a:t>
            </a:r>
          </a:p>
        </p:txBody>
      </p:sp>
      <p:pic>
        <p:nvPicPr>
          <p:cNvPr id="20" name="Picture Placeholder 7">
            <a:extLst>
              <a:ext uri="{FF2B5EF4-FFF2-40B4-BE49-F238E27FC236}">
                <a16:creationId xmlns:a16="http://schemas.microsoft.com/office/drawing/2014/main" id="{89E4FF31-54EF-4A0C-99CE-87BD304BA22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66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574756" y="4527313"/>
            <a:ext cx="2557449" cy="1386856"/>
          </a:xfrm>
          <a:prstGeom prst="rect">
            <a:avLst/>
          </a:prstGeom>
          <a:ln w="12700" cap="sq">
            <a:solidFill>
              <a:srgbClr val="FFFFFF"/>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19748D2B-16EC-4807-943D-5F5558E9AF2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76015" y="3372398"/>
            <a:ext cx="1148000" cy="931244"/>
          </a:xfrm>
          <a:prstGeom prst="rect">
            <a:avLst/>
          </a:prstGeom>
          <a:ln w="12700" cap="sq">
            <a:solidFill>
              <a:srgbClr val="FFFFFF"/>
            </a:solidFill>
            <a:prstDash val="solid"/>
            <a:miter lim="800000"/>
          </a:ln>
          <a:effectLst>
            <a:outerShdw blurRad="50800" dist="38100" dir="2700000" algn="tl" rotWithShape="0">
              <a:srgbClr val="000000">
                <a:alpha val="43000"/>
              </a:srgbClr>
            </a:outerShdw>
          </a:effectLst>
        </p:spPr>
      </p:pic>
      <p:pic>
        <p:nvPicPr>
          <p:cNvPr id="22" name="Picture 5">
            <a:extLst>
              <a:ext uri="{FF2B5EF4-FFF2-40B4-BE49-F238E27FC236}">
                <a16:creationId xmlns:a16="http://schemas.microsoft.com/office/drawing/2014/main" id="{C5873826-3B1C-4E1F-9017-CA6B6125BBF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69830" y="3545385"/>
            <a:ext cx="1334313" cy="908735"/>
          </a:xfrm>
          <a:prstGeom prst="rect">
            <a:avLst/>
          </a:prstGeom>
          <a:ln w="12700" cap="sq">
            <a:solidFill>
              <a:srgbClr val="FFFFFF"/>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E5FCB9A-0B44-4A25-8082-22649605E80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84032" y="4149080"/>
            <a:ext cx="2386026" cy="1760362"/>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p:spPr>
      </p:pic>
      <p:sp>
        <p:nvSpPr>
          <p:cNvPr id="5" name="Text Placeholder 1">
            <a:extLst>
              <a:ext uri="{FF2B5EF4-FFF2-40B4-BE49-F238E27FC236}">
                <a16:creationId xmlns:a16="http://schemas.microsoft.com/office/drawing/2014/main" id="{48795B36-4F42-4E1D-8DE1-390EBEC958AF}"/>
              </a:ext>
            </a:extLst>
          </p:cNvPr>
          <p:cNvSpPr txBox="1">
            <a:spLocks/>
          </p:cNvSpPr>
          <p:nvPr/>
        </p:nvSpPr>
        <p:spPr>
          <a:xfrm>
            <a:off x="6117599" y="1496780"/>
            <a:ext cx="2808000" cy="4487495"/>
          </a:xfrm>
          <a:prstGeom prst="rect">
            <a:avLst/>
          </a:prstGeom>
          <a:noFill/>
          <a:ln>
            <a:solidFill>
              <a:srgbClr val="1D3673"/>
            </a:solidFill>
          </a:ln>
        </p:spPr>
        <p:txBody>
          <a:bodyPr vert="horz" lIns="54000" tIns="54000" rIns="54000" bIns="54000" rtlCol="0" anchor="t" anchorCtr="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400" kern="1200">
                <a:solidFill>
                  <a:schemeClr val="bg1"/>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Clean Air Gas Engine</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400" b="1"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R="0" lvl="0" algn="l" defTabSz="685800" rtl="0" eaLnBrk="1" fontAlgn="auto" latinLnBrk="0" hangingPunct="1">
              <a:lnSpc>
                <a:spcPct val="100000"/>
              </a:lnSpc>
              <a:spcBef>
                <a:spcPts val="0"/>
              </a:spcBef>
              <a:spcAft>
                <a:spcPts val="450"/>
              </a:spcAft>
              <a:buClrTx/>
              <a:buSzTx/>
              <a:tabLst/>
              <a:defRPr/>
            </a:pPr>
            <a:r>
              <a:rPr lang="en-GB" sz="1050" dirty="0">
                <a:solidFill>
                  <a:srgbClr val="1D3673"/>
                </a:solidFill>
                <a:latin typeface="Arial" panose="020B0604020202020204" pitchFamily="34" charset="0"/>
                <a:cs typeface="Arial" panose="020B0604020202020204" pitchFamily="34" charset="0"/>
              </a:rPr>
              <a:t>Innovate UK funded project – led by OakTec. </a:t>
            </a:r>
          </a:p>
          <a:p>
            <a:pPr marL="1714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lang="en-GB" sz="1050" dirty="0">
                <a:solidFill>
                  <a:srgbClr val="1D3673"/>
                </a:solidFill>
                <a:latin typeface="Arial" panose="020B0604020202020204" pitchFamily="34" charset="0"/>
                <a:cs typeface="Arial" panose="020B0604020202020204" pitchFamily="34" charset="0"/>
              </a:rPr>
              <a:t>Trialling replacing diesel power equipment with ultra low (bio-LPG) emission engines</a:t>
            </a:r>
          </a:p>
          <a:p>
            <a:pPr marL="1714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lang="en-GB" sz="1050" dirty="0">
                <a:solidFill>
                  <a:srgbClr val="1D3673"/>
                </a:solidFill>
                <a:latin typeface="Arial" panose="020B0604020202020204" pitchFamily="34" charset="0"/>
                <a:cs typeface="Arial" panose="020B0604020202020204" pitchFamily="34" charset="0"/>
              </a:rPr>
              <a:t>Deployed at St. James’ Gardens (near Euston Station) – trial to be extended across route</a:t>
            </a:r>
          </a:p>
          <a:p>
            <a:pPr marL="1714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lang="en-GB" sz="1050" dirty="0">
                <a:solidFill>
                  <a:srgbClr val="1D3673"/>
                </a:solidFill>
                <a:latin typeface="Arial" panose="020B0604020202020204" pitchFamily="34" charset="0"/>
                <a:cs typeface="Arial" panose="020B0604020202020204" pitchFamily="34" charset="0"/>
              </a:rPr>
              <a:t>Exhaust emissions monitored by Imperial College London</a:t>
            </a:r>
          </a:p>
          <a:p>
            <a:pPr marL="171450" marR="0" lvl="0" indent="-171450"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lang="en-GB" sz="1050" dirty="0">
                <a:solidFill>
                  <a:srgbClr val="1D3673"/>
                </a:solidFill>
                <a:latin typeface="Arial" panose="020B0604020202020204" pitchFamily="34" charset="0"/>
                <a:cs typeface="Arial" panose="020B0604020202020204" pitchFamily="34" charset="0"/>
              </a:rPr>
              <a:t>Developing a larger version of the same technology </a:t>
            </a:r>
          </a:p>
        </p:txBody>
      </p:sp>
      <p:sp>
        <p:nvSpPr>
          <p:cNvPr id="6" name="Text Placeholder 1">
            <a:extLst>
              <a:ext uri="{FF2B5EF4-FFF2-40B4-BE49-F238E27FC236}">
                <a16:creationId xmlns:a16="http://schemas.microsoft.com/office/drawing/2014/main" id="{3F0380E6-2EAE-4B24-B36A-290C57A8CB68}"/>
              </a:ext>
            </a:extLst>
          </p:cNvPr>
          <p:cNvSpPr txBox="1">
            <a:spLocks/>
          </p:cNvSpPr>
          <p:nvPr/>
        </p:nvSpPr>
        <p:spPr>
          <a:xfrm>
            <a:off x="8968798" y="1496780"/>
            <a:ext cx="2808000" cy="4487495"/>
          </a:xfrm>
          <a:prstGeom prst="rect">
            <a:avLst/>
          </a:prstGeom>
          <a:noFill/>
          <a:ln>
            <a:solidFill>
              <a:srgbClr val="1D3673"/>
            </a:solidFill>
          </a:ln>
        </p:spPr>
        <p:txBody>
          <a:bodyPr vert="horz" lIns="54000" tIns="54000" rIns="54000" bIns="54000" rtlCol="0" anchor="t" anchorCtr="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400" kern="1200">
                <a:solidFill>
                  <a:schemeClr val="bg1"/>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sv-SE" sz="1600" b="1"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Zero Carbon cabins / Solar Pods</a:t>
            </a:r>
          </a:p>
          <a:p>
            <a:pPr marL="0" marR="0" lvl="0" indent="0" algn="ctr" defTabSz="6858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GB" sz="40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L="214313" marR="0" lvl="0" indent="-214313"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Trialled Eco-smart Zero’s zero carbon cabins on some of our sites</a:t>
            </a:r>
          </a:p>
          <a:p>
            <a:pPr marL="214313" marR="0" lvl="0" indent="-214313" algn="l" defTabSz="914378" rtl="0" eaLnBrk="1" fontAlgn="auto" latinLnBrk="0" hangingPunct="1">
              <a:lnSpc>
                <a:spcPct val="100000"/>
              </a:lnSpc>
              <a:spcBef>
                <a:spcPts val="0"/>
              </a:spcBef>
              <a:spcAft>
                <a:spcPts val="0"/>
              </a:spcAft>
              <a:buClr>
                <a:srgbClr val="1D3673"/>
              </a:buClr>
              <a:buSzPct val="100000"/>
              <a:buFont typeface="Arial" panose="020B0604020202020204" pitchFamily="34" charset="0"/>
              <a:buChar char="•"/>
              <a:tabLst/>
              <a:defRPr/>
            </a:pPr>
            <a:endParaRPr kumimoji="0" lang="en-GB" sz="50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p:txBody>
      </p:sp>
      <p:sp>
        <p:nvSpPr>
          <p:cNvPr id="18" name="Text Placeholder 1">
            <a:extLst>
              <a:ext uri="{FF2B5EF4-FFF2-40B4-BE49-F238E27FC236}">
                <a16:creationId xmlns:a16="http://schemas.microsoft.com/office/drawing/2014/main" id="{4F19947F-6DC8-44BC-9FB4-C72FDF6072EA}"/>
              </a:ext>
            </a:extLst>
          </p:cNvPr>
          <p:cNvSpPr txBox="1">
            <a:spLocks/>
          </p:cNvSpPr>
          <p:nvPr/>
        </p:nvSpPr>
        <p:spPr>
          <a:xfrm>
            <a:off x="415203" y="1496780"/>
            <a:ext cx="2808000" cy="4487495"/>
          </a:xfrm>
          <a:prstGeom prst="rect">
            <a:avLst/>
          </a:prstGeom>
          <a:noFill/>
          <a:ln>
            <a:solidFill>
              <a:srgbClr val="1D3673"/>
            </a:solidFill>
          </a:ln>
        </p:spPr>
        <p:txBody>
          <a:bodyPr vert="horz" lIns="54000" tIns="54000" rIns="54000" bIns="54000" rtlCol="0" anchor="t" anchorCtr="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400" kern="1200">
                <a:solidFill>
                  <a:schemeClr val="bg1"/>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Deployment of low/zero emission alternatives</a:t>
            </a:r>
          </a:p>
          <a:p>
            <a:pPr marL="0" marR="0" lvl="0" indent="0" algn="ctr" defTabSz="6858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GB" sz="40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Continued deployment low and zero emission equipment across our sites </a:t>
            </a:r>
          </a:p>
          <a:p>
            <a:pPr marL="171450" marR="0" lvl="0" indent="-171450"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Including fully electric, solar and hydrogen technology and hybrid plant (welfare units, excavators, telehandlers, tower lights, crawler cranes)</a:t>
            </a:r>
          </a:p>
        </p:txBody>
      </p:sp>
      <p:sp>
        <p:nvSpPr>
          <p:cNvPr id="24" name="Text Placeholder 1">
            <a:extLst>
              <a:ext uri="{FF2B5EF4-FFF2-40B4-BE49-F238E27FC236}">
                <a16:creationId xmlns:a16="http://schemas.microsoft.com/office/drawing/2014/main" id="{06CB27E4-A09D-4B73-80F6-618E29FB51AB}"/>
              </a:ext>
            </a:extLst>
          </p:cNvPr>
          <p:cNvSpPr txBox="1">
            <a:spLocks/>
          </p:cNvSpPr>
          <p:nvPr/>
        </p:nvSpPr>
        <p:spPr>
          <a:xfrm>
            <a:off x="3266401" y="1496780"/>
            <a:ext cx="2808000" cy="4487495"/>
          </a:xfrm>
          <a:prstGeom prst="rect">
            <a:avLst/>
          </a:prstGeom>
          <a:noFill/>
          <a:ln>
            <a:solidFill>
              <a:srgbClr val="1D3673"/>
            </a:solidFill>
          </a:ln>
        </p:spPr>
        <p:txBody>
          <a:bodyPr vert="horz" lIns="54000" tIns="54000" rIns="54000" bIns="54000" rtlCol="0" anchor="t" anchorCtr="0">
            <a:noAutofit/>
          </a:bodyPr>
          <a:lstStyle>
            <a:lvl1pPr marL="0" indent="0" algn="ctr" defTabSz="914400" rtl="0" eaLnBrk="1" latinLnBrk="0" hangingPunct="1">
              <a:lnSpc>
                <a:spcPct val="100000"/>
              </a:lnSpc>
              <a:spcBef>
                <a:spcPts val="0"/>
              </a:spcBef>
              <a:spcAft>
                <a:spcPts val="600"/>
              </a:spcAft>
              <a:buFont typeface="Arial" panose="020B0604020202020204" pitchFamily="34" charset="0"/>
              <a:buNone/>
              <a:defRPr sz="2400" kern="1200">
                <a:solidFill>
                  <a:schemeClr val="bg1"/>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NRMM Emission Reduction Innovation</a:t>
            </a:r>
          </a:p>
          <a:p>
            <a:pPr marL="0" marR="0" lvl="0" indent="0" algn="ctr" defTabSz="685800" rtl="0" eaLnBrk="1" fontAlgn="auto" latinLnBrk="0" hangingPunct="1">
              <a:lnSpc>
                <a:spcPct val="100000"/>
              </a:lnSpc>
              <a:spcBef>
                <a:spcPts val="0"/>
              </a:spcBef>
              <a:spcAft>
                <a:spcPts val="150"/>
              </a:spcAft>
              <a:buClrTx/>
              <a:buSzTx/>
              <a:buFont typeface="Arial" panose="020B0604020202020204" pitchFamily="34" charset="0"/>
              <a:buNone/>
              <a:tabLst/>
              <a:defRPr/>
            </a:pPr>
            <a:endParaRPr kumimoji="0" lang="en-GB" sz="40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L="171450" marR="0" lvl="0" indent="-171450"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Working with CSJV, BBV, BBVS and Imperial College London, to: </a:t>
            </a:r>
          </a:p>
          <a:p>
            <a:pPr marL="171450" marR="0" lvl="0" indent="-171450"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Better understand plant emissions on-site</a:t>
            </a:r>
          </a:p>
          <a:p>
            <a:pPr marL="171450" marR="0" lvl="0" indent="-171450"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Site worker exposure</a:t>
            </a:r>
          </a:p>
          <a:p>
            <a:pPr marL="171450" marR="0" lvl="0" indent="-171450"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Develop NRMM management Plan (to reduce exposure)</a:t>
            </a:r>
          </a:p>
          <a:p>
            <a:pPr marL="171450" marR="0" lvl="0" indent="-171450" algn="l" defTabSz="685800" rtl="0" eaLnBrk="1" fontAlgn="auto" latinLnBrk="0" hangingPunct="1">
              <a:lnSpc>
                <a:spcPct val="100000"/>
              </a:lnSpc>
              <a:spcBef>
                <a:spcPts val="0"/>
              </a:spcBef>
              <a:spcAft>
                <a:spcPts val="225"/>
              </a:spcAft>
              <a:buClrTx/>
              <a:buSzTx/>
              <a:buFont typeface="Arial" panose="020B0604020202020204" pitchFamily="34" charset="0"/>
              <a:buChar char="•"/>
              <a:tabLst/>
              <a:defRPr/>
            </a:pPr>
            <a:r>
              <a:rPr kumimoji="0" lang="en-GB" sz="1050" b="0" i="0" u="none" strike="noStrike" kern="120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Development of                                          low emission                                          technologies</a:t>
            </a:r>
          </a:p>
        </p:txBody>
      </p:sp>
      <p:sp>
        <p:nvSpPr>
          <p:cNvPr id="26" name="Rectangle 25">
            <a:extLst>
              <a:ext uri="{FF2B5EF4-FFF2-40B4-BE49-F238E27FC236}">
                <a16:creationId xmlns:a16="http://schemas.microsoft.com/office/drawing/2014/main" id="{2AA5B10D-CC6A-476B-AC77-D42B8B8227F4}"/>
              </a:ext>
            </a:extLst>
          </p:cNvPr>
          <p:cNvSpPr/>
          <p:nvPr/>
        </p:nvSpPr>
        <p:spPr>
          <a:xfrm>
            <a:off x="3266400" y="6027254"/>
            <a:ext cx="2824609" cy="370837"/>
          </a:xfrm>
          <a:prstGeom prst="rect">
            <a:avLst/>
          </a:prstGeom>
          <a:no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C4D4C"/>
                </a:solidFill>
                <a:effectLst/>
                <a:uLnTx/>
                <a:uFillTx/>
                <a:latin typeface="Arial" panose="020B0604020202020204" pitchFamily="34" charset="0"/>
                <a:cs typeface="Arial" panose="020B0604020202020204" pitchFamily="34" charset="0"/>
              </a:rPr>
              <a:t>Reducing NRMM emissions &amp; exposure – development of retrofit opportunities</a:t>
            </a:r>
          </a:p>
        </p:txBody>
      </p:sp>
      <p:pic>
        <p:nvPicPr>
          <p:cNvPr id="27" name="Picture 26" descr="A picture containing outdoor, transport, boat, truck&#10;&#10;Description automatically generated">
            <a:extLst>
              <a:ext uri="{FF2B5EF4-FFF2-40B4-BE49-F238E27FC236}">
                <a16:creationId xmlns:a16="http://schemas.microsoft.com/office/drawing/2014/main" id="{F6BD9401-F5CB-402C-BAC8-EB844F49DD1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69643" y="3258228"/>
            <a:ext cx="960067" cy="720053"/>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p:spPr>
      </p:pic>
      <p:pic>
        <p:nvPicPr>
          <p:cNvPr id="28" name="Content Placeholder 3">
            <a:extLst>
              <a:ext uri="{FF2B5EF4-FFF2-40B4-BE49-F238E27FC236}">
                <a16:creationId xmlns:a16="http://schemas.microsoft.com/office/drawing/2014/main" id="{160B2518-607C-4189-8F23-A821C5A8F8CB}"/>
              </a:ext>
            </a:extLst>
          </p:cNvPr>
          <p:cNvPicPr>
            <a:picLocks noGrp="1" noChangeAspect="1"/>
          </p:cNvPicPr>
          <p:nvPr/>
        </p:nvPicPr>
        <p:blipFill>
          <a:blip r:embed="rId12" cstate="screen">
            <a:extLst>
              <a:ext uri="{28A0092B-C50C-407E-A947-70E740481C1C}">
                <a14:useLocalDpi xmlns:a14="http://schemas.microsoft.com/office/drawing/2010/main"/>
              </a:ext>
            </a:extLst>
          </a:blip>
          <a:stretch>
            <a:fillRect/>
          </a:stretch>
        </p:blipFill>
        <p:spPr>
          <a:xfrm>
            <a:off x="3359696" y="3933056"/>
            <a:ext cx="1122898" cy="1967601"/>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164A17C9-225B-4F2E-8B60-1E3F1D1C381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80079" y="4044802"/>
            <a:ext cx="1456832" cy="818635"/>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p:spPr>
      </p:pic>
      <p:pic>
        <p:nvPicPr>
          <p:cNvPr id="30" name="Picture 2" descr="Balfour Beatty Grounding Engineering Ground Engineering Specialists 2016">
            <a:extLst>
              <a:ext uri="{FF2B5EF4-FFF2-40B4-BE49-F238E27FC236}">
                <a16:creationId xmlns:a16="http://schemas.microsoft.com/office/drawing/2014/main" id="{D9CF6959-489F-429A-90BF-1501DA1C19B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572878" y="4940409"/>
            <a:ext cx="1456832" cy="971621"/>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359696" y="4437112"/>
            <a:ext cx="288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6773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FAAD-9172-4F04-A4EF-C4E272B53F64}"/>
              </a:ext>
            </a:extLst>
          </p:cNvPr>
          <p:cNvSpPr>
            <a:spLocks noGrp="1"/>
          </p:cNvSpPr>
          <p:nvPr>
            <p:ph type="ctrTitle"/>
          </p:nvPr>
        </p:nvSpPr>
        <p:spPr/>
        <p:txBody>
          <a:bodyPr/>
          <a:lstStyle/>
          <a:p>
            <a:r>
              <a:rPr lang="en-GB" dirty="0"/>
              <a:t>Hydrogen Innovation</a:t>
            </a:r>
          </a:p>
        </p:txBody>
      </p:sp>
      <p:sp>
        <p:nvSpPr>
          <p:cNvPr id="3" name="Subtitle 2">
            <a:extLst>
              <a:ext uri="{FF2B5EF4-FFF2-40B4-BE49-F238E27FC236}">
                <a16:creationId xmlns:a16="http://schemas.microsoft.com/office/drawing/2014/main" id="{D20200E8-B6F4-4A58-9AFE-9035CB77BA44}"/>
              </a:ext>
            </a:extLst>
          </p:cNvPr>
          <p:cNvSpPr>
            <a:spLocks noGrp="1"/>
          </p:cNvSpPr>
          <p:nvPr>
            <p:ph type="subTitle" idx="1"/>
          </p:nvPr>
        </p:nvSpPr>
        <p:spPr/>
        <p:txBody>
          <a:bodyPr/>
          <a:lstStyle/>
          <a:p>
            <a:r>
              <a:rPr lang="en-GB" dirty="0"/>
              <a:t>Current Projects</a:t>
            </a:r>
          </a:p>
        </p:txBody>
      </p:sp>
      <p:sp>
        <p:nvSpPr>
          <p:cNvPr id="6" name="Rectangle 5">
            <a:extLst>
              <a:ext uri="{FF2B5EF4-FFF2-40B4-BE49-F238E27FC236}">
                <a16:creationId xmlns:a16="http://schemas.microsoft.com/office/drawing/2014/main" id="{6FC7698B-6438-49E1-A16E-316CA6384A03}"/>
              </a:ext>
            </a:extLst>
          </p:cNvPr>
          <p:cNvSpPr/>
          <p:nvPr/>
        </p:nvSpPr>
        <p:spPr>
          <a:xfrm>
            <a:off x="457200" y="1412776"/>
            <a:ext cx="3726000" cy="4884615"/>
          </a:xfrm>
          <a:prstGeom prst="rect">
            <a:avLst/>
          </a:prstGeom>
          <a:noFill/>
          <a:ln w="3175" cap="flat" cmpd="sng" algn="ctr">
            <a:solidFill>
              <a:srgbClr val="1D3673"/>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Hydrogen Dual-Fuel System in Heavy Goods Vehicles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Aimed at demonstrating the technology in construction activities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Trial of 3 HGVs fitted with the dual fuelling system. Emission testing to quantify the savings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3673"/>
              </a:solidFill>
              <a:effectLst/>
              <a:uLnTx/>
              <a:uFillTx/>
              <a:latin typeface="Open San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3673"/>
              </a:solidFill>
              <a:effectLst/>
              <a:uLnTx/>
              <a:uFillTx/>
              <a:latin typeface="Open San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3673"/>
              </a:solidFill>
              <a:effectLst/>
              <a:uLnTx/>
              <a:uFillTx/>
              <a:latin typeface="Open San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3673"/>
              </a:solidFill>
              <a:effectLst/>
              <a:uLnTx/>
              <a:uFillTx/>
              <a:latin typeface="Open San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3673"/>
              </a:solidFill>
              <a:effectLst/>
              <a:uLnTx/>
              <a:uFillTx/>
              <a:latin typeface="Open San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3673"/>
              </a:solidFill>
              <a:effectLst/>
              <a:uLnTx/>
              <a:uFillTx/>
              <a:latin typeface="Open San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3673"/>
              </a:solidFill>
              <a:effectLst/>
              <a:uLnTx/>
              <a:uFillTx/>
              <a:latin typeface="Open San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D3673"/>
              </a:solidFill>
              <a:effectLst/>
              <a:uLnTx/>
              <a:uFillTx/>
              <a:latin typeface="Open Sans"/>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0" i="0" u="none" strike="noStrike" kern="0" cap="none" spc="0" normalizeH="0" baseline="0" noProof="0" dirty="0">
              <a:ln>
                <a:noFill/>
              </a:ln>
              <a:solidFill>
                <a:srgbClr val="1D3673"/>
              </a:solidFill>
              <a:effectLst/>
              <a:uLnTx/>
              <a:uFillTx/>
              <a:latin typeface="Open San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1D3673"/>
              </a:solidFill>
              <a:effectLst/>
              <a:uLnTx/>
              <a:uFillTx/>
              <a:latin typeface="Open San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1D3673"/>
                </a:solidFill>
                <a:effectLst/>
                <a:uLnTx/>
                <a:uFillTx/>
                <a:latin typeface="Open Sans"/>
                <a:ea typeface="+mn-ea"/>
                <a:cs typeface="+mn-cs"/>
              </a:rPr>
              <a:t>Up to 35% GHG savings with green hydrogen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3673"/>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49D19624-A44B-4F67-B589-D5B36A4C8310}"/>
              </a:ext>
            </a:extLst>
          </p:cNvPr>
          <p:cNvSpPr/>
          <p:nvPr/>
        </p:nvSpPr>
        <p:spPr>
          <a:xfrm>
            <a:off x="4233000" y="1412776"/>
            <a:ext cx="3726000" cy="4884615"/>
          </a:xfrm>
          <a:prstGeom prst="rect">
            <a:avLst/>
          </a:prstGeom>
          <a:noFill/>
          <a:ln w="3175" cap="flat" cmpd="sng" algn="ctr">
            <a:solidFill>
              <a:srgbClr val="1D3673"/>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Hydrogen Fuel-Cell Generators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Hydrogen Fuel-Cell technology </a:t>
            </a:r>
            <a:r>
              <a:rPr kumimoji="0" lang="en-GB" sz="12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(at scale)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Off-grid power system alternative to diesel generators, hydrogen fuel-cells charge batteries and supply glitch free critical, always live power via UPS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1D3673"/>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C34BBD6C-5CE6-4AF9-914B-FB877FEEEE79}"/>
              </a:ext>
            </a:extLst>
          </p:cNvPr>
          <p:cNvSpPr/>
          <p:nvPr/>
        </p:nvSpPr>
        <p:spPr>
          <a:xfrm>
            <a:off x="8008800" y="1412776"/>
            <a:ext cx="3726000" cy="4884615"/>
          </a:xfrm>
          <a:prstGeom prst="rect">
            <a:avLst/>
          </a:prstGeom>
          <a:noFill/>
          <a:ln w="3175" cap="flat" cmpd="sng" algn="ctr">
            <a:solidFill>
              <a:srgbClr val="1D3673"/>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Strategic Business Case for Hydrogen in Construction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Working with the Manufacturing Technology Centre on gathering insight and Building a Strategic Business Case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0" noProof="0" dirty="0">
                <a:solidFill>
                  <a:srgbClr val="1D3673"/>
                </a:solidFill>
                <a:latin typeface="Arial" panose="020B0604020202020204" pitchFamily="34" charset="0"/>
                <a:cs typeface="Arial" panose="020B0604020202020204" pitchFamily="34" charset="0"/>
              </a:rPr>
              <a:t>Aimed</a:t>
            </a:r>
            <a:r>
              <a:rPr kumimoji="0" lang="en-GB" sz="1400" b="0" i="0" u="none" strike="noStrike" kern="0" cap="none" spc="0" normalizeH="0" baseline="0" noProof="0" dirty="0">
                <a:ln>
                  <a:noFill/>
                </a:ln>
                <a:solidFill>
                  <a:srgbClr val="1D3673"/>
                </a:solidFill>
                <a:effectLst/>
                <a:uLnTx/>
                <a:uFillTx/>
                <a:latin typeface="Arial" panose="020B0604020202020204" pitchFamily="34" charset="0"/>
                <a:cs typeface="Arial" panose="020B0604020202020204" pitchFamily="34" charset="0"/>
              </a:rPr>
              <a:t> at highlighting full scale opportunity, cost benefit analysis and timescales around the use of hydrogen in construction vehicles (HGVs)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1D3673"/>
              </a:solidFill>
              <a:effectLst/>
              <a:uLnTx/>
              <a:uFillTx/>
              <a:latin typeface="Open Sans"/>
              <a:ea typeface="+mn-ea"/>
              <a:cs typeface="+mn-cs"/>
            </a:endParaRPr>
          </a:p>
        </p:txBody>
      </p:sp>
      <p:pic>
        <p:nvPicPr>
          <p:cNvPr id="9" name="Picture 8">
            <a:extLst>
              <a:ext uri="{FF2B5EF4-FFF2-40B4-BE49-F238E27FC236}">
                <a16:creationId xmlns:a16="http://schemas.microsoft.com/office/drawing/2014/main" id="{FEBE3C8B-E717-43F7-BA1A-4C4DF67E4F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4590" y="4624078"/>
            <a:ext cx="961043" cy="1148291"/>
          </a:xfrm>
          <a:prstGeom prst="rect">
            <a:avLst/>
          </a:prstGeom>
          <a:ln w="12700" cap="sq">
            <a:solidFill>
              <a:srgbClr val="FFFFFF"/>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7C43AFC9-728B-4A4F-AA3C-3210DE3EBC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0879" y="3682843"/>
            <a:ext cx="1479639" cy="954223"/>
          </a:xfrm>
          <a:prstGeom prst="rect">
            <a:avLst/>
          </a:prstGeom>
          <a:ln w="12700" cap="sq">
            <a:solidFill>
              <a:srgbClr val="FFFFFF"/>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CB723342-7E5C-4627-94EF-088CC4A897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5781" y="4744226"/>
            <a:ext cx="1479639" cy="1028143"/>
          </a:xfrm>
          <a:prstGeom prst="rect">
            <a:avLst/>
          </a:prstGeom>
          <a:ln w="12700" cap="sq">
            <a:solidFill>
              <a:srgbClr val="FFFFFF"/>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3F6C31C1-E80D-43D8-A182-738E0F37410C}"/>
              </a:ext>
            </a:extLst>
          </p:cNvPr>
          <p:cNvPicPr>
            <a:picLocks noChangeAspect="1"/>
          </p:cNvPicPr>
          <p:nvPr/>
        </p:nvPicPr>
        <p:blipFill rotWithShape="1">
          <a:blip r:embed="rId7"/>
          <a:srcRect b="41312"/>
          <a:stretch/>
        </p:blipFill>
        <p:spPr>
          <a:xfrm>
            <a:off x="2525425" y="4216798"/>
            <a:ext cx="1158875" cy="188391"/>
          </a:xfrm>
          <a:prstGeom prst="rect">
            <a:avLst/>
          </a:prstGeom>
        </p:spPr>
      </p:pic>
      <p:pic>
        <p:nvPicPr>
          <p:cNvPr id="13" name="Picture 2" descr="Balfour Beatty Vinci - Skills Builder">
            <a:extLst>
              <a:ext uri="{FF2B5EF4-FFF2-40B4-BE49-F238E27FC236}">
                <a16:creationId xmlns:a16="http://schemas.microsoft.com/office/drawing/2014/main" id="{89FCC0A1-1DF5-4AA2-B3F5-8B93442452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241" y="3596801"/>
            <a:ext cx="1011237" cy="5165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onstruction world first from Siemens Energy and GeoPura">
            <a:extLst>
              <a:ext uri="{FF2B5EF4-FFF2-40B4-BE49-F238E27FC236}">
                <a16:creationId xmlns:a16="http://schemas.microsoft.com/office/drawing/2014/main" id="{682CDE1D-9DB5-420C-8569-BDA9C2D7F77A}"/>
              </a:ext>
            </a:extLst>
          </p:cNvPr>
          <p:cNvPicPr>
            <a:picLocks noChangeAspect="1"/>
          </p:cNvPicPr>
          <p:nvPr/>
        </p:nvPicPr>
        <p:blipFill rotWithShape="1">
          <a:blip r:embed="rId9">
            <a:extLst>
              <a:ext uri="{28A0092B-C50C-407E-A947-70E740481C1C}">
                <a14:useLocalDpi xmlns:a14="http://schemas.microsoft.com/office/drawing/2010/main" val="0"/>
              </a:ext>
            </a:extLst>
          </a:blip>
          <a:srcRect l="4235" t="17276" r="11794" b="18521"/>
          <a:stretch/>
        </p:blipFill>
        <p:spPr bwMode="auto">
          <a:xfrm>
            <a:off x="4452170" y="4310994"/>
            <a:ext cx="3287660" cy="1885282"/>
          </a:xfrm>
          <a:prstGeom prst="rect">
            <a:avLst/>
          </a:prstGeom>
          <a:ln w="12700" cap="sq">
            <a:solidFill>
              <a:srgbClr val="FFFFFF"/>
            </a:solidFill>
            <a:prstDash val="solid"/>
            <a:miter lim="800000"/>
          </a:ln>
          <a:effectLst>
            <a:outerShdw blurRad="50800" dist="38100" dir="2700000" algn="tl" rotWithShape="0">
              <a:srgbClr val="000000">
                <a:alpha val="43000"/>
              </a:srgbClr>
            </a:outerShdw>
          </a:effectLst>
        </p:spPr>
      </p:pic>
      <p:pic>
        <p:nvPicPr>
          <p:cNvPr id="15" name="Picture 6" descr="GeoPura | LinkedIn">
            <a:extLst>
              <a:ext uri="{FF2B5EF4-FFF2-40B4-BE49-F238E27FC236}">
                <a16:creationId xmlns:a16="http://schemas.microsoft.com/office/drawing/2014/main" id="{FBE35CE9-8F49-436E-A052-67B7CDAECFD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3796" b="24647"/>
          <a:stretch/>
        </p:blipFill>
        <p:spPr bwMode="auto">
          <a:xfrm>
            <a:off x="6274926" y="3361267"/>
            <a:ext cx="1043991" cy="538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kanska, Costain and STRABAG Joint Venture (SCS JV) - Resource Centre |  Esri UK &amp;amp; Ireland">
            <a:extLst>
              <a:ext uri="{FF2B5EF4-FFF2-40B4-BE49-F238E27FC236}">
                <a16:creationId xmlns:a16="http://schemas.microsoft.com/office/drawing/2014/main" id="{532001B3-B6E4-402A-BC85-469BD379B0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4325" y="3431846"/>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7DDB659D-099C-4D58-9A4D-6F51E19687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8465" y="3840684"/>
            <a:ext cx="869302" cy="3817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The Manufacturing Technology Centre – COMSOL Certified Consultant">
            <a:extLst>
              <a:ext uri="{FF2B5EF4-FFF2-40B4-BE49-F238E27FC236}">
                <a16:creationId xmlns:a16="http://schemas.microsoft.com/office/drawing/2014/main" id="{93F2F3DC-579E-4AE1-8133-1D57F86CDDA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054682" y="4405189"/>
            <a:ext cx="1634236" cy="12501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36009A0-7C3A-4B1E-906B-945BDA74AC23}"/>
              </a:ext>
            </a:extLst>
          </p:cNvPr>
          <p:cNvPicPr>
            <a:picLocks noChangeAspect="1"/>
          </p:cNvPicPr>
          <p:nvPr/>
        </p:nvPicPr>
        <p:blipFill>
          <a:blip r:embed="rId14"/>
          <a:stretch>
            <a:fillRect/>
          </a:stretch>
        </p:blipFill>
        <p:spPr>
          <a:xfrm>
            <a:off x="8054834" y="5737094"/>
            <a:ext cx="3633932" cy="505837"/>
          </a:xfrm>
          <a:prstGeom prst="rect">
            <a:avLst/>
          </a:prstGeom>
        </p:spPr>
      </p:pic>
      <p:sp>
        <p:nvSpPr>
          <p:cNvPr id="22" name="BJPseudoFooter"/>
          <p:cNvSpPr txBox="1"/>
          <p:nvPr>
            <p:custDataLst>
              <p:tags r:id="rId1"/>
            </p:custDataLst>
          </p:nvPr>
        </p:nvSpPr>
        <p:spPr>
          <a:xfrm>
            <a:off x="127000" y="6581001"/>
            <a:ext cx="223138" cy="276999"/>
          </a:xfrm>
          <a:prstGeom prst="rect">
            <a:avLst/>
          </a:prstGeom>
          <a:noFill/>
        </p:spPr>
        <p:txBody>
          <a:bodyPr vert="horz" wrap="none" rtlCol="0">
            <a:spAutoFit/>
          </a:bodyPr>
          <a:lstStyle/>
          <a:p>
            <a:r>
              <a:rPr lang="en-GB" sz="1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561574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MTC – Private – Commercial in Confidence"/>
  <p:tag name="BJHEADERFOOTERTEXTMARKING" val="MTC – Private – Commercial in Confidenc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
  <p:tag name="BJHEADERFOOTERTEXTMARKING" val=" "/>
</p:tagLst>
</file>

<file path=ppt/theme/theme1.xml><?xml version="1.0" encoding="utf-8"?>
<a:theme xmlns:a="http://schemas.openxmlformats.org/drawingml/2006/main" name="Opening slide">
  <a:themeElements>
    <a:clrScheme name="MTC">
      <a:dk1>
        <a:sysClr val="windowText" lastClr="000000"/>
      </a:dk1>
      <a:lt1>
        <a:sysClr val="window" lastClr="FFFFFF"/>
      </a:lt1>
      <a:dk2>
        <a:srgbClr val="1F497D"/>
      </a:dk2>
      <a:lt2>
        <a:srgbClr val="EEECE1"/>
      </a:lt2>
      <a:accent1>
        <a:srgbClr val="3BA4A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eading 3 - Double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dk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4"/>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13.xml><?xml version="1.0" encoding="utf-8"?>
<a:theme xmlns:a="http://schemas.openxmlformats.org/drawingml/2006/main" name="2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430.potx" id="{80F46F16-FEBC-4321-A84C-FBA2BFBB2BFA}" vid="{997679D7-F914-4AA4-90AB-6047BF51C02E}"/>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a:themeElements>
    <a:clrScheme name="MTC">
      <a:dk1>
        <a:sysClr val="windowText" lastClr="000000"/>
      </a:dk1>
      <a:lt1>
        <a:sysClr val="window" lastClr="FFFFFF"/>
      </a:lt1>
      <a:dk2>
        <a:srgbClr val="1F497D"/>
      </a:dk2>
      <a:lt2>
        <a:srgbClr val="EEECE1"/>
      </a:lt2>
      <a:accent1>
        <a:srgbClr val="31839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eading 2 - Single Content">
  <a:themeElements>
    <a:clrScheme name="MTC">
      <a:dk1>
        <a:sysClr val="windowText" lastClr="000000"/>
      </a:dk1>
      <a:lt1>
        <a:sysClr val="window" lastClr="FFFFFF"/>
      </a:lt1>
      <a:dk2>
        <a:srgbClr val="1F497D"/>
      </a:dk2>
      <a:lt2>
        <a:srgbClr val="EEECE1"/>
      </a:lt2>
      <a:accent1>
        <a:srgbClr val="31839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eading 2 - Double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Heading 1 - Double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Heading 1 - Single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Heading 1 - Single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Heading 1 - Double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Heading 3 - Single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isl xmlns:xsi="http://www.w3.org/2001/XMLSchema-instance" xmlns:xsd="http://www.w3.org/2001/XMLSchema" xmlns="http://www.boldonjames.com/2008/01/sie/internal/label" sislVersion="0" policy="521c6215-c8b2-4982-88c3-864dfdd00cb0" origin="userSelected">
  <element uid="92643c05-ff20-401a-97f1-d79febaa90ae" value=""/>
  <element uid="e5698ab1-0241-45c2-ae1f-4e594d8b791d" value=""/>
</sisl>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500948B07E4943B4DBAF7008FB09FA" ma:contentTypeVersion="26" ma:contentTypeDescription="Create a new document." ma:contentTypeScope="" ma:versionID="b4b348adaad9991a906df0332c1b14ce">
  <xsd:schema xmlns:xsd="http://www.w3.org/2001/XMLSchema" xmlns:xs="http://www.w3.org/2001/XMLSchema" xmlns:p="http://schemas.microsoft.com/office/2006/metadata/properties" xmlns:ns1="http://schemas.microsoft.com/sharepoint/v3" xmlns:ns2="8d1fb6e7-7737-4d77-ae6d-070f3f29504d" xmlns:ns3="de2987f4-4814-4061-ba40-5c3077130ade" xmlns:ns4="70158003-75d1-437c-9f07-2debd5df91c1" xmlns:ns5="07aedcd0-99c6-47b7-8a44-bde2e522115c" targetNamespace="http://schemas.microsoft.com/office/2006/metadata/properties" ma:root="true" ma:fieldsID="24079e22266cfcde7a1a47dac7583685" ns1:_="" ns2:_="" ns3:_="" ns4:_="" ns5:_="">
    <xsd:import namespace="http://schemas.microsoft.com/sharepoint/v3"/>
    <xsd:import namespace="8d1fb6e7-7737-4d77-ae6d-070f3f29504d"/>
    <xsd:import namespace="de2987f4-4814-4061-ba40-5c3077130ade"/>
    <xsd:import namespace="70158003-75d1-437c-9f07-2debd5df91c1"/>
    <xsd:import namespace="07aedcd0-99c6-47b7-8a44-bde2e522115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Function"/>
                <xsd:element ref="ns4:MCDocumentCategory" minOccurs="0"/>
                <xsd:element ref="ns5:Department"/>
                <xsd:element ref="ns5:Process_x0020_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1fb6e7-7737-4d77-ae6d-070f3f29504d"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e2987f4-4814-4061-ba40-5c3077130ade" elementFormDefault="qualified">
    <xsd:import namespace="http://schemas.microsoft.com/office/2006/documentManagement/types"/>
    <xsd:import namespace="http://schemas.microsoft.com/office/infopath/2007/PartnerControls"/>
    <xsd:element name="Function" ma:index="13" ma:displayName="Function" ma:format="Dropdown" ma:internalName="Function" ma:readOnly="false">
      <xsd:simpleType>
        <xsd:restriction base="dms:Choice">
          <xsd:enumeration value="Academic Engagement"/>
          <xsd:enumeration value="Additive Manufacturing"/>
          <xsd:enumeration value="Advanced Tooling &amp; Fixturing"/>
          <xsd:enumeration value="APS"/>
          <xsd:enumeration value="Apprenticeships"/>
          <xsd:enumeration value="Best Practice Library"/>
          <xsd:enumeration value="CNC"/>
          <xsd:enumeration value="EHS"/>
          <xsd:enumeration value="Electronics"/>
          <xsd:enumeration value="Engineering Drawing Control"/>
          <xsd:enumeration value="Estates"/>
          <xsd:enumeration value="Events"/>
          <xsd:enumeration value="Exec"/>
          <xsd:enumeration value="Facilities"/>
          <xsd:enumeration value="Finance"/>
          <xsd:enumeration value="HR Absence Management"/>
          <xsd:enumeration value="HR Benefits"/>
          <xsd:enumeration value="HR Company Policy"/>
          <xsd:enumeration value="HR Graduates"/>
          <xsd:enumeration value="HR Recruitment"/>
          <xsd:enumeration value="HR Performance, Training &amp; Development"/>
          <xsd:enumeration value="HR &quot;About Us&quot;"/>
          <xsd:enumeration value="Ind Partnership Mgmt"/>
          <xsd:enumeration value="Intelligent Automation"/>
          <xsd:enumeration value="IT"/>
          <xsd:enumeration value="Joining"/>
          <xsd:enumeration value="Legal"/>
          <xsd:enumeration value="Manufacturing Simulation"/>
          <xsd:enumeration value="Marketing"/>
          <xsd:enumeration value="Materials Engineering"/>
          <xsd:enumeration value="Membership"/>
          <xsd:enumeration value="Metrology"/>
          <xsd:enumeration value="Net Shape"/>
          <xsd:enumeration value="Portfolio Management"/>
          <xsd:enumeration value="Project Launch"/>
          <xsd:enumeration value="Project Delivery"/>
          <xsd:enumeration value="Project Closure"/>
          <xsd:enumeration value="Project Mgmt Office"/>
          <xsd:enumeration value="Proposal Writing"/>
          <xsd:enumeration value="Purchasing"/>
          <xsd:enumeration value="Quality &amp; Risk Management"/>
          <xsd:enumeration value="Requirements Capture"/>
          <xsd:enumeration value="Resource Management"/>
          <xsd:enumeration value="Training"/>
          <xsd:enumeration value="Workshop"/>
          <xsd:enumeration value="NAVIGATION ONLY"/>
          <xsd:enumeration value="Export Control"/>
          <xsd:enumeration value="Value Proposition"/>
          <xsd:enumeration value="CRM"/>
          <xsd:enumeration value="3D Polymer"/>
          <xsd:enumeration value="Modelling &amp; Simulation"/>
        </xsd:restriction>
      </xsd:simpleType>
    </xsd:element>
  </xsd:schema>
  <xsd:schema xmlns:xsd="http://www.w3.org/2001/XMLSchema" xmlns:xs="http://www.w3.org/2001/XMLSchema" xmlns:dms="http://schemas.microsoft.com/office/2006/documentManagement/types" xmlns:pc="http://schemas.microsoft.com/office/infopath/2007/PartnerControls" targetNamespace="70158003-75d1-437c-9f07-2debd5df91c1" elementFormDefault="qualified">
    <xsd:import namespace="http://schemas.microsoft.com/office/2006/documentManagement/types"/>
    <xsd:import namespace="http://schemas.microsoft.com/office/infopath/2007/PartnerControls"/>
    <xsd:element name="MCDocumentCategory" ma:index="14" nillable="true" ma:displayName="Category" ma:default="Category 1" ma:description="The document category." ma:format="Dropdown" ma:hidden="true" ma:internalName="MCDocumentCategory" ma:readOnly="false">
      <xsd:simpleType>
        <xsd:restriction base="dms:Choice">
          <xsd:enumeration value="Category 1"/>
          <xsd:enumeration value="Category 2"/>
          <xsd:enumeration value="Category 3"/>
        </xsd:restriction>
      </xsd:simpleType>
    </xsd:element>
  </xsd:schema>
  <xsd:schema xmlns:xsd="http://www.w3.org/2001/XMLSchema" xmlns:xs="http://www.w3.org/2001/XMLSchema" xmlns:dms="http://schemas.microsoft.com/office/2006/documentManagement/types" xmlns:pc="http://schemas.microsoft.com/office/infopath/2007/PartnerControls" targetNamespace="07aedcd0-99c6-47b7-8a44-bde2e522115c" elementFormDefault="qualified">
    <xsd:import namespace="http://schemas.microsoft.com/office/2006/documentManagement/types"/>
    <xsd:import namespace="http://schemas.microsoft.com/office/infopath/2007/PartnerControls"/>
    <xsd:element name="Department" ma:index="15" ma:displayName="Department" ma:default="Export Control" ma:format="Dropdown" ma:internalName="Department">
      <xsd:simpleType>
        <xsd:restriction base="dms:Choice">
          <xsd:enumeration value="Academic Engagement"/>
          <xsd:enumeration value="AMTC"/>
          <xsd:enumeration value="APS"/>
          <xsd:enumeration value="Commercial"/>
          <xsd:enumeration value="CRM"/>
          <xsd:enumeration value="Electronics"/>
          <xsd:enumeration value="Engineering Drawing Control"/>
          <xsd:enumeration value="Estates"/>
          <xsd:enumeration value="Export Control"/>
          <xsd:enumeration value="Purchasing"/>
          <xsd:enumeration value="Health and Safety"/>
          <xsd:enumeration value="HR"/>
          <xsd:enumeration value="IP"/>
          <xsd:enumeration value="IPM"/>
          <xsd:enumeration value="IT"/>
          <xsd:enumeration value="Marketing"/>
          <xsd:enumeration value="Membership"/>
          <xsd:enumeration value="Finance"/>
          <xsd:enumeration value="Procurement"/>
          <xsd:enumeration value="Estates"/>
          <xsd:enumeration value="Workshop"/>
          <xsd:enumeration value="Quality"/>
          <xsd:enumeration value="PMO"/>
          <xsd:enumeration value="Legal"/>
          <xsd:enumeration value="Materials Engineering"/>
          <xsd:enumeration value="Resource Management"/>
          <xsd:enumeration value="Value Proposition"/>
          <xsd:enumeration value="3D Polymer"/>
          <xsd:enumeration value="Modelling &amp; Simulation"/>
        </xsd:restriction>
      </xsd:simpleType>
    </xsd:element>
    <xsd:element name="Process_x0020_Owner" ma:index="17" ma:displayName="Process Owner" ma:list="UserInfo" ma:SharePointGroup="0" ma:internalName="Proc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MCDocumentCategory xmlns="70158003-75d1-437c-9f07-2debd5df91c1">Category 1</MCDocumentCategory>
    <Function xmlns="de2987f4-4814-4061-ba40-5c3077130ade">Marketing</Function>
    <Department xmlns="07aedcd0-99c6-47b7-8a44-bde2e522115c">Marketing</Department>
    <PublishingExpirationDate xmlns="http://schemas.microsoft.com/sharepoint/v3" xsi:nil="true"/>
    <PublishingStartDate xmlns="http://schemas.microsoft.com/sharepoint/v3" xsi:nil="true"/>
    <Process_x0020_Owner xmlns="07aedcd0-99c6-47b7-8a44-bde2e522115c">
      <UserInfo>
        <DisplayName>Jo Henly</DisplayName>
        <AccountId>1696</AccountId>
        <AccountType/>
      </UserInfo>
    </Process_x0020_Owner>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BBD2746-ADAE-4D7C-937F-0A69EC31491E}">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EF0DF024-24DE-407D-90E4-8E6E4D8B96CF}">
  <ds:schemaRefs>
    <ds:schemaRef ds:uri="http://schemas.microsoft.com/sharepoint/v3/contenttype/forms"/>
  </ds:schemaRefs>
</ds:datastoreItem>
</file>

<file path=customXml/itemProps3.xml><?xml version="1.0" encoding="utf-8"?>
<ds:datastoreItem xmlns:ds="http://schemas.openxmlformats.org/officeDocument/2006/customXml" ds:itemID="{E989086C-1C3D-483A-AFD3-A203AD94A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d1fb6e7-7737-4d77-ae6d-070f3f29504d"/>
    <ds:schemaRef ds:uri="de2987f4-4814-4061-ba40-5c3077130ade"/>
    <ds:schemaRef ds:uri="70158003-75d1-437c-9f07-2debd5df91c1"/>
    <ds:schemaRef ds:uri="07aedcd0-99c6-47b7-8a44-bde2e5221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44F001E-E824-43EA-95A9-E795F20F9E40}">
  <ds:schemaRefs>
    <ds:schemaRef ds:uri="http://purl.org/dc/terms/"/>
    <ds:schemaRef ds:uri="70158003-75d1-437c-9f07-2debd5df91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7aedcd0-99c6-47b7-8a44-bde2e522115c"/>
    <ds:schemaRef ds:uri="de2987f4-4814-4061-ba40-5c3077130ade"/>
    <ds:schemaRef ds:uri="8d1fb6e7-7737-4d77-ae6d-070f3f29504d"/>
    <ds:schemaRef ds:uri="http://schemas.microsoft.com/sharepoint/v3"/>
    <ds:schemaRef ds:uri="http://schemas.microsoft.com/office/2006/metadata/properties"/>
    <ds:schemaRef ds:uri="http://www.w3.org/XML/1998/namespace"/>
    <ds:schemaRef ds:uri="http://purl.org/dc/dcmitype/"/>
  </ds:schemaRefs>
</ds:datastoreItem>
</file>

<file path=customXml/itemProps5.xml><?xml version="1.0" encoding="utf-8"?>
<ds:datastoreItem xmlns:ds="http://schemas.openxmlformats.org/officeDocument/2006/customXml" ds:itemID="{EB24BB37-02BE-4969-B248-9B4C5667B15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3538</TotalTime>
  <Words>1716</Words>
  <Application>Microsoft Office PowerPoint</Application>
  <PresentationFormat>Widescreen</PresentationFormat>
  <Paragraphs>251</Paragraphs>
  <Slides>16</Slides>
  <Notes>16</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16</vt:i4>
      </vt:variant>
    </vt:vector>
  </HeadingPairs>
  <TitlesOfParts>
    <vt:vector size="36" baseType="lpstr">
      <vt:lpstr>Arial</vt:lpstr>
      <vt:lpstr>Calibri</vt:lpstr>
      <vt:lpstr>Calibri Light</vt:lpstr>
      <vt:lpstr>Open Sans</vt:lpstr>
      <vt:lpstr>Segoe UI</vt:lpstr>
      <vt:lpstr>Times New Roman</vt:lpstr>
      <vt:lpstr>Wingdings</vt:lpstr>
      <vt:lpstr>Opening slide</vt:lpstr>
      <vt:lpstr>Contents slide</vt:lpstr>
      <vt:lpstr>Heading 2 - Single Content</vt:lpstr>
      <vt:lpstr>Heading 2 - Double Content</vt:lpstr>
      <vt:lpstr>1_Heading 1 - Double Content</vt:lpstr>
      <vt:lpstr>1_Heading 1 - Single Content</vt:lpstr>
      <vt:lpstr>Heading 1 - Single Content</vt:lpstr>
      <vt:lpstr>Heading 1 - Double Content</vt:lpstr>
      <vt:lpstr>Heading 3 - Single Content</vt:lpstr>
      <vt:lpstr>Heading 3 - Double Content</vt:lpstr>
      <vt:lpstr>Closing slide</vt:lpstr>
      <vt:lpstr>10_HS2 PPT Theme</vt:lpstr>
      <vt:lpstr>2_HS2 PPT Theme</vt:lpstr>
      <vt:lpstr>Hydrogen HGVs in Construction Briefing Document</vt:lpstr>
      <vt:lpstr>Content</vt:lpstr>
      <vt:lpstr>PowerPoint Presentation</vt:lpstr>
      <vt:lpstr>Bringing Britain closer together</vt:lpstr>
      <vt:lpstr>Phase One</vt:lpstr>
      <vt:lpstr>What’s the Challenge?</vt:lpstr>
      <vt:lpstr>What’s HS2’s Solution?</vt:lpstr>
      <vt:lpstr>Innovations / Opportunities</vt:lpstr>
      <vt:lpstr>Hydrogen Innovation</vt:lpstr>
      <vt:lpstr>Challenges in Construction</vt:lpstr>
      <vt:lpstr>Challenges in construction</vt:lpstr>
      <vt:lpstr>Hydrogen timeline</vt:lpstr>
      <vt:lpstr>Overview</vt:lpstr>
      <vt:lpstr>Industrial Engagement</vt:lpstr>
      <vt:lpstr>Hydrogen HGVs in Construction</vt:lpstr>
      <vt:lpstr>PowerPoint Presentation</vt:lpstr>
    </vt:vector>
  </TitlesOfParts>
  <Company>The Manufacturing Technology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MTC Corporate Presentation Template June 2020</dc:title>
  <dc:creator>Matthew.Fitzgerald@the-mtc.org</dc:creator>
  <cp:lastModifiedBy>Danny Jones</cp:lastModifiedBy>
  <cp:revision>250</cp:revision>
  <dcterms:created xsi:type="dcterms:W3CDTF">2017-05-30T14:23:06Z</dcterms:created>
  <dcterms:modified xsi:type="dcterms:W3CDTF">2021-11-24T12:15:11Z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0x0101005C500948B07E4943B4DBAF7008FB09FA</vt:lpwstr>
  </property>
  <property fmtid="{D5CDD505-2E9C-101B-9397-08002B2CF9AE}" pid="3" name="docIndexRef">
    <vt:lpwstr>39da76b0-1868-4827-8fad-f093bbca3d57</vt:lpwstr>
  </property>
  <property fmtid="{D5CDD505-2E9C-101B-9397-08002B2CF9AE}" pid="4" name="bjClsUserRVM">
    <vt:lpwstr>[]</vt:lpwstr>
  </property>
  <property fmtid="{D5CDD505-2E9C-101B-9397-08002B2CF9AE}" pid="5" name="bjSaver">
    <vt:lpwstr>DniJ5fSLgYIqyI7fibFeRooIjPaye0sd</vt:lpwstr>
  </property>
  <property fmtid="{D5CDD505-2E9C-101B-9397-08002B2CF9AE}" pid="6" name="bjDocumentLabelXML">
    <vt:lpwstr>&lt;?xml version="1.0" encoding="us-ascii"?&gt;&lt;sisl xmlns:xsi="http://www.w3.org/2001/XMLSchema-instance" xmlns:xsd="http://www.w3.org/2001/XMLSchema" sislVersion="0" policy="521c6215-c8b2-4982-88c3-864dfdd00cb0" origin="userSelected" xmlns="http://www.boldonj</vt:lpwstr>
  </property>
  <property fmtid="{D5CDD505-2E9C-101B-9397-08002B2CF9AE}" pid="7" name="bjDocumentLabelXML-0">
    <vt:lpwstr>ames.com/2008/01/sie/internal/label"&gt;&lt;element uid="92643c05-ff20-401a-97f1-d79febaa90ae" value="" /&gt;&lt;element uid="e5698ab1-0241-45c2-ae1f-4e594d8b791d" value="" /&gt;&lt;/sisl&gt;</vt:lpwstr>
  </property>
  <property fmtid="{D5CDD505-2E9C-101B-9397-08002B2CF9AE}" pid="8" name="bjSlideMasterFooterText">
    <vt:lpwstr> </vt:lpwstr>
  </property>
  <property fmtid="{D5CDD505-2E9C-101B-9397-08002B2CF9AE}" pid="9" name="MSIP_Label_5298bb57-0865-4533-b52a-73e3ec5cfe93_Enabled">
    <vt:lpwstr>true</vt:lpwstr>
  </property>
  <property fmtid="{D5CDD505-2E9C-101B-9397-08002B2CF9AE}" pid="10" name="MSIP_Label_5298bb57-0865-4533-b52a-73e3ec5cfe93_SetDate">
    <vt:lpwstr>2021-11-24T12:14:27Z</vt:lpwstr>
  </property>
  <property fmtid="{D5CDD505-2E9C-101B-9397-08002B2CF9AE}" pid="11" name="MSIP_Label_5298bb57-0865-4533-b52a-73e3ec5cfe93_Method">
    <vt:lpwstr>Privileged</vt:lpwstr>
  </property>
  <property fmtid="{D5CDD505-2E9C-101B-9397-08002B2CF9AE}" pid="12" name="MSIP_Label_5298bb57-0865-4533-b52a-73e3ec5cfe93_Name">
    <vt:lpwstr>Commercial In Confidence</vt:lpwstr>
  </property>
  <property fmtid="{D5CDD505-2E9C-101B-9397-08002B2CF9AE}" pid="13" name="MSIP_Label_5298bb57-0865-4533-b52a-73e3ec5cfe93_SiteId">
    <vt:lpwstr>78d71610-c4a1-4bef-9f10-0192e83ee6d8</vt:lpwstr>
  </property>
  <property fmtid="{D5CDD505-2E9C-101B-9397-08002B2CF9AE}" pid="14" name="MSIP_Label_5298bb57-0865-4533-b52a-73e3ec5cfe93_ActionId">
    <vt:lpwstr>f44fc608-0c4d-47b9-b9a5-a14e13a9f6b7</vt:lpwstr>
  </property>
  <property fmtid="{D5CDD505-2E9C-101B-9397-08002B2CF9AE}" pid="15" name="MSIP_Label_5298bb57-0865-4533-b52a-73e3ec5cfe93_ContentBits">
    <vt:lpwstr>1</vt:lpwstr>
  </property>
  <property fmtid="{D5CDD505-2E9C-101B-9397-08002B2CF9AE}" pid="16" name="MTC">
    <vt:lpwstr>266fa85f089dff7844f8a2f0843ea46edcf159eef22cb768a126be78</vt:lpwstr>
  </property>
</Properties>
</file>